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81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147472384" r:id="rId4"/>
    <p:sldId id="2147472385" r:id="rId5"/>
    <p:sldId id="2147472317" r:id="rId6"/>
    <p:sldId id="2147472319" r:id="rId7"/>
    <p:sldId id="2147472362" r:id="rId8"/>
    <p:sldId id="2147472386" r:id="rId9"/>
    <p:sldId id="2147472376" r:id="rId10"/>
    <p:sldId id="2147472377" r:id="rId11"/>
    <p:sldId id="2147472378" r:id="rId12"/>
    <p:sldId id="2147472379" r:id="rId13"/>
    <p:sldId id="2147472380" r:id="rId14"/>
    <p:sldId id="2147472381" r:id="rId15"/>
    <p:sldId id="2147472363" r:id="rId16"/>
    <p:sldId id="2147472364" r:id="rId17"/>
    <p:sldId id="2147472382" r:id="rId18"/>
    <p:sldId id="2147472371" r:id="rId19"/>
    <p:sldId id="2147472383" r:id="rId20"/>
    <p:sldId id="2147472365" r:id="rId21"/>
    <p:sldId id="2147472366" r:id="rId22"/>
    <p:sldId id="2147472387" r:id="rId23"/>
    <p:sldId id="2147472367" r:id="rId24"/>
    <p:sldId id="2147472368" r:id="rId25"/>
    <p:sldId id="2147472372" r:id="rId26"/>
    <p:sldId id="21474723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  <pc:docChgLst>
    <pc:chgData name="ARUN KARTHIK ." userId="62a047ea-99a3-445a-a127-bd8840139939" providerId="ADAL" clId="{9032983A-DCC5-4CED-9B4C-76A8EED8A997}"/>
    <pc:docChg chg="delSld">
      <pc:chgData name="ARUN KARTHIK ." userId="62a047ea-99a3-445a-a127-bd8840139939" providerId="ADAL" clId="{9032983A-DCC5-4CED-9B4C-76A8EED8A997}" dt="2024-08-01T16:47:29.419" v="3" actId="47"/>
      <pc:docMkLst>
        <pc:docMk/>
      </pc:docMkLst>
      <pc:sldChg chg="del">
        <pc:chgData name="ARUN KARTHIK ." userId="62a047ea-99a3-445a-a127-bd8840139939" providerId="ADAL" clId="{9032983A-DCC5-4CED-9B4C-76A8EED8A997}" dt="2024-08-01T16:47:29.419" v="3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9032983A-DCC5-4CED-9B4C-76A8EED8A997}" dt="2024-08-01T16:47:28.568" v="2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9032983A-DCC5-4CED-9B4C-76A8EED8A997}" dt="2024-08-01T16:47:24.936" v="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9032983A-DCC5-4CED-9B4C-76A8EED8A997}" dt="2024-08-01T16:47:25.286" v="1" actId="47"/>
        <pc:sldMkLst>
          <pc:docMk/>
          <pc:sldMk cId="2918518219" sldId="214747237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3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2163 293 24575,'-2'-1'0,"1"0"0,-1 0 0,1-1 0,0 1 0,-1 0 0,1-1 0,0 1 0,0-1 0,0 0 0,0 1 0,-1-3 0,0 0 0,-17-22 0,-1 0 0,-2 1 0,-29-27 0,36 38 0,-2 1 0,1 1 0,-2 1 0,0 0 0,0 1 0,-25-9 0,14 8 0,-1 1 0,0 1 0,0 2 0,-37-4 0,48 9 0,0 1 0,-1 1 0,1 1 0,0 0 0,0 2 0,0 0 0,0 1 0,-19 7 0,2 4 0,1 2 0,0 1 0,-60 43 0,-17 9 0,81-52 0,-222 131 0,215-123 0,1 2 0,1 1 0,1 2 0,-40 47 0,35-27 0,-58 96 0,-19 65 0,89-159 0,4 2 0,1 0 0,3 2 0,-19 86 0,32-94 0,2 1 0,3 1 0,7 99 0,-3-129 0,1-1 0,1 1 0,1-1 0,0 0 0,2 0 0,0 0 0,16 29 0,-9-24 0,2-1 0,0-1 0,1 0 0,1-1 0,23 20 0,-5-10 0,1-1 0,2-2 0,1-1 0,1-3 0,2-1 0,58 24 0,-7-11 0,1-5 0,2-5 0,113 18 0,304 22 0,-178-49 0,-292-19 0,0-2 0,0-2 0,-1-2 0,0-2 0,67-23 0,-59 10 0,-2-2 0,69-46 0,-70 40 0,-24 16 0,-2-1 0,0-1 0,0-1 0,-2-1 0,0-1 0,24-31 0,-33 36 0,-1-2 0,0 1 0,-1-1 0,-1-1 0,0 1 0,-1-1 0,-1-1 0,-1 1 0,0-1 0,3-27 0,-5 4 0,-1 0 0,-2 0 0,-1-1 0,-3 1 0,-1 0 0,-2 1 0,-20-65 0,3 35 0,-3 2 0,-3 0 0,-54-88 0,47 96 0,-4 2 0,-62-70 0,-111-92 0,167 177 0,-2 1 0,-1 3 0,-95-56 0,67 56 0,-2 3 0,-92-27 0,118 47 0,-1 2 0,0 3 0,0 2 0,-1 3 0,-73 0 0,29 9 0,0 4 0,-106 21 0,140-14 0,0 3 0,1 3 0,1 3 0,2 2 0,0 3 0,2 3 0,-104 70 0,142-84 0,1 1 0,0 0 0,1 2 0,1 0 0,-20 29 0,-72 120 0,108-164 0,-14 24 0,1 0 0,2 1 0,1 1 0,1 0 0,2 0 0,0 1 0,3 1 0,1 0 0,1 0 0,1 0 0,2 0 0,2 0 0,4 36 0,7 16 0,5 0 0,3-1 0,3-1 0,54 127 0,12-19 0,-70-160 0,1 0 0,2-2 0,45 51 0,-22-38 0,1-1 0,2-2 0,2-2 0,1-3 0,2-1 0,1-3 0,1-3 0,2-1 0,0-3 0,2-3 0,0-2 0,1-3 0,80 11 0,-17-12 0,0-4 0,130-8 0,-156-7 0,0-4 0,-1-5 0,109-29 0,-148 28 0,0-3 0,-1-3 0,-2-2 0,0-2 0,-1-2 0,78-56 0,-104 64 0,-2-1 0,0-1 0,-2-1 0,0-1 0,-2-1 0,0-1 0,-2 0 0,0-2 0,-2 0 0,-1-1 0,-2 0 0,0-1 0,16-57 0,-22 48 0,-1-1 0,-1 0 0,-3 0 0,-1 0 0,-1 0 0,-3 0 0,-1 0 0,-12-49 0,-2 15 0,-3 1 0,-3 1 0,-46-93 0,48 122 0,-1 0 0,-3 2 0,-1 1 0,-44-50 0,-147-125 0,173 176 0,-1 2 0,-2 2 0,-2 2 0,-1 3 0,-1 1 0,-58-21 0,45 25 0,-1 3 0,-1 2 0,-1 4 0,-124-13 0,145 26 0,1 2 0,-81 10 0,-90 29 0,184-32 0,1 1 0,0 2 0,0 1 0,1 2 0,1 1 0,0 1 0,0 2 0,2 1 0,0 1 0,2 1 0,0 1 0,1 2 0,1 1 0,-21 26 0,2 5 0,3 2 0,2 2 0,3 1 0,3 2 0,2 1 0,3 1 0,3 1 0,-22 96 0,38-127 0,1 0 0,3 0 0,0 1 0,2 0 0,2 0 0,1 0 0,2-1 0,7 38 0,-5-53 0,2 0 0,0 0 0,1-1 0,1 0 0,0 0 0,1-1 0,19 23 0,2-1 0,65 61 0,-45-55 0,1-2 0,2-2 0,2-3 0,2-3 0,1-2 0,2-2 0,127 44 0,-90-45 0,1-5 0,1-4 0,0-5 0,169 7 0,-103-22 0,180-21 0,158-54 0,-393 51 0,132-44 0,-191 49 0,0-3 0,-1-2 0,-1-2 0,71-48 0,-102 59 0,-2 0 0,0-1 0,0 0 0,-2-2 0,0 0 0,-1 0 0,0-2 0,-2 0 0,0 0 0,15-33 0,-18 27 0,0 0 0,-1 0 0,-2 0 0,-1-1 0,0 0 0,-2 0 0,-1 0 0,-3-50 0,-3 35 0,-2 1 0,-2 0 0,-1 0 0,-2 0 0,-2 1 0,-1 1 0,-3 0 0,0 1 0,-32-48 0,14 33 0,-3 1 0,-2 1 0,-2 3 0,-2 1 0,-67-54 0,79 75 0,-1 1 0,-1 2 0,-72-35 0,52 34 0,-2 3 0,-65-16 0,-399-58-3052,-3 49-482,220 29 1929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0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24575,'29'15'0,"244"101"0,2 10-1638,64 36-5164,435 217 3892,381 181 3972,-856-413 517,-175-81 4816,-114-61-6019,0 1 0,-1 0 0,11 8 0,-17-11-313,0 0-1,0 0 0,0 0 1,0 0-1,-1 0 0,1 1 0,-1-1 1,0 1-1,0 0 0,0 0 1,-1-1-1,2 6 0,2 18-62,-2 0 0,0 0 0,-3 38 0,0-32 0,-47 850 0,43-854 0,-37 434 0,41-446 0,0-10 0,0-1 0,0 1 0,-1 0 0,0-1 0,0 1 0,-3 9 0,4-16 0,0 1 0,0-1 0,0 0 0,-1 1 0,1-1 0,0 0 0,0 1 0,0-1 0,-1 0 0,1 0 0,0 1 0,0-1 0,-1 0 0,1 0 0,0 1 0,-1-1 0,1 0 0,0 0 0,-1 0 0,1 0 0,0 0 0,-1 1 0,1-1 0,0 0 0,-1 0 0,1 0 0,0 0 0,-1 0 0,1 0 0,0 0 0,-1 0 0,1 0 0,0 0 0,-1 0 0,1-1 0,-1 1 0,1 0 0,0 0 0,-1 0 0,1 0 0,0 0 0,0-1 0,-1 1 0,1 0 0,0 0 0,-1-1 0,-12-12 0,13 12 0,-17-23 0,-16-30 0,-15-21 0,47 73 0,1 0 0,-1 1 0,0-1 0,-1 1 0,1 0 0,0-1 0,0 1 0,0 0 0,-1 0 0,1 0 0,-1 0 0,1 0 0,-1 0 0,1 0 0,-1 0 0,0 1 0,1-1 0,-4 0 0,5 1 0,-1 0 0,1 0 0,0 0 0,0 0 0,0 0 0,-1 1 0,1-1 0,0 0 0,0 0 0,0 0 0,0 0 0,-1 1 0,1-1 0,0 0 0,0 0 0,0 0 0,0 1 0,0-1 0,0 0 0,0 0 0,0 1 0,0-1 0,0 0 0,0 0 0,-1 1 0,1-1 0,1 0 0,-1 0 0,0 1 0,0-1 0,0 0 0,0 0 0,0 1 0,0-1 0,0 0 0,0 0 0,0 0 0,0 1 0,0-1 0,1 0 0,-1 0 0,0 0 0,0 1 0,0-1 0,0 0 0,1 0 0,9 12 0,19 19 0,-19-20 0,1 1 0,1-2 0,16 14 0,-24-22 0,-1 1 0,1-1 0,0 0 0,0 0 0,0 0 0,0-1 0,0 0 0,0 1 0,1-1 0,-1-1 0,0 1 0,1-1 0,-1 1 0,1-1 0,-1-1 0,8 0 0,3-3 0,0-1 0,1-1 0,-2 0 0,1-1 0,15-10 0,18-8 0,-13 7-455,0-1 0,33-25 0,-45 28-6371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0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0 242 24575,'12'23'0,"92"126"0,-84-122 0,0 0 0,-2 1 0,19 42 0,-20-40 0,-11-20 0,-1 0 0,9 22 0,-13-29 0,0 1 0,0 0 0,0-1 0,-1 1 0,0 0 0,1 0 0,-1 0 0,-1-1 0,1 1 0,0 0 0,-1 0 0,0-1 0,-1 5 0,-17 43 0,3 1 0,2 1 0,3 0 0,-6 63 0,15-97 0,-2 131 0,5-132 0,0-1 0,1 1 0,1 0 0,1-1 0,0 1 0,9 20 0,-10-31 0,1 0 0,-1 0 0,2 0 0,-1-1 0,0 0 0,1 0 0,0 0 0,1 0 0,-1-1 0,1 1 0,0-2 0,1 1 0,8 5 0,-5-5 0,1 0 0,0-1 0,0 0 0,1 0 0,-1-2 0,1 1 0,22 1 0,2-3 0,0-2 0,-1-2 0,1-1 0,61-15 0,-87 16 0,171-43 0,-147 35 0,-2-1 0,0-1 0,41-24 0,-24 14 0,4 26 0,0-2 0,78-8 0,-72 0 0,0-2 0,-1-3 0,93-31 0,-119 32 0,0-2 0,-1-2 0,0 0 0,-1-3 0,-1 0 0,0-2 0,41-37 0,-55 42 0,-1-1 0,0 0 0,-1-1 0,-1-1 0,-1 1 0,-1-2 0,0 0 0,9-25 0,-10 16 0,0-2 0,-2 1 0,-1-1 0,-2 0 0,1-33 0,-4 8 0,-2 0 0,-9-55 0,-27-100 0,30 179 0,1 0 0,-11-35 0,15 59 0,-1 0 0,0-1 0,0 1 0,-1 0 0,0 1 0,0-1 0,0 1 0,-1-1 0,-11-10 0,13 15 0,0-1 0,-1 1 0,0 0 0,0 0 0,1 0 0,-1 1 0,0-1 0,0 1 0,0 0 0,-1 0 0,1 0 0,0 1 0,0 0 0,-1-1 0,1 1 0,0 1 0,0-1 0,0 1 0,-1-1 0,1 1 0,-7 3 0,-5 2 0,1 0 0,0 1 0,0 1 0,-19 13 0,-11 10 0,2 1 0,-65 65 0,-63 91 0,124-132 0,3 2 0,2 2 0,4 2 0,1 1 0,-39 98 0,62-124 0,2 0 0,2 0 0,1 1 0,-6 76 0,13-86 0,2 1 0,1-1 0,2 0 0,0 0 0,2 0 0,1 0 0,16 42 0,-7-31 0,3 0 0,1-1 0,1-1 0,49 64 0,-30-54 0,2 0 0,81 69 0,114 62 0,10-21 0,-188-120 0,-13-10 122,-8-5-618,0 2 1,54 46-1,-74-52-6330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1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24575,'7'0'0,"809"-32"-4222,-629 22 2875,-153 8 1281,1635-84-1078,7 40 1240,401 46-96,-1207 20-433,-556-12 341,573 47-2908,-661-32 5017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24575,'0'0'0,"0"4"0,0 8 0,0 10 0,0 18 0,0 16 0,-4 13 0,-8 11 0,-1 6 0,-3 8 0,-4 8 0,-8 12 0,0-4 0,0-16 0,5-23-8191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24575,'40'-17'0,"1"1"0,1 3 0,55-11 0,-27 7 0,92-23 0,237-25 0,-293 55 0,1 5 0,1 4 0,141 19 0,-233-16 0,0-1 0,1 1 0,0 1 0,-1 0 0,1 2 0,-1 0 0,22 10 0,-35-14 0,0 1 0,-1 0 0,1 0 0,-1-1 0,1 1 0,-1 1 0,0-1 0,0 0 0,0 1 0,0-1 0,0 1 0,-1-1 0,1 1 0,-1 0 0,1 0 0,-1-1 0,0 1 0,0 0 0,-1 0 0,1 0 0,0 0 0,-1 0 0,0 1 0,0-1 0,0 0 0,0 0 0,0 0 0,-1 0 0,1 0 0,-1 0 0,-1 3 0,-2 6 0,0 0 0,-1 0 0,0 0 0,-1-1 0,-1 0 0,-9 13 0,-22 27 0,-3-1 0,-1-3 0,-3-1 0,-59 46 0,22-28 0,-163 94 0,-84 20 0,310-170 0,12-5 0,-1 0 0,0 1 0,-13 9 0,20-13 0,0 1 0,-1 0 0,1 0 0,0 0 0,0 0 0,0 0 0,1 0 0,-1 0 0,0 0 0,0 0 0,0 0 0,1 0 0,-1 0 0,1 1 0,-1-1 0,1 0 0,-1 0 0,1 1 0,0-1 0,-1 0 0,1 1 0,0-1 0,0 1 0,0-1 0,0 0 0,0 1 0,1-1 0,-1 0 0,0 1 0,1 0 0,6 13 0,1-1 0,1 0 0,0-1 0,1 1 0,20 20 0,-19-22 0,85 95 0,6-5 0,173 137 0,-120-115 316,64 48-1997,-172-138-5145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1 24575,'0'0'0,"-6"0"0,0 4 0,-5 8 0,-11 6 0,-11 10 0,-10 10 0,-8 8 0,-5 12 0,-8 5 0,3 3 0,-5-1 0,1-1 0,0-6 0,1-9 0,13-7 0,14-11-8191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1 24575,'-2'1'0,"0"1"0,-1 0 0,1-1 0,0 1 0,0 0 0,0 0 0,0 1 0,-2 2 0,1-1 0,-37 49 0,2 1 0,-57 110 0,29-47 0,66-116 0,-16 24 0,2 0 0,0 1 0,2 1 0,1 0 0,-9 30 0,19-54 0,1 1 0,-1-1 0,1 0 0,0 1 0,0-1 0,0 1 0,0-1 0,0 1 0,1-1 0,-1 1 0,1-1 0,0 0 0,2 4 0,-2-4 0,1-1 0,-1 1 0,1-1 0,0 0 0,0 0 0,0 0 0,0 0 0,0 0 0,0 0 0,1-1 0,-1 1 0,0-1 0,1 0 0,-1 1 0,1-1 0,5 1 0,3 1 0,-1 0 0,1-1 0,0-1 0,0 0 0,16 0 0,58-7 0,-39 1 0,357-9 0,-399 14 0,1 0 0,0 1 0,-1-1 0,1 1 0,-1 0 0,1 0 0,-1 0 0,1 1 0,-1 0 0,0 0 0,0 0 0,0 0 0,0 0 0,0 1 0,0 0 0,3 3 0,-2 0 0,-1-1 0,1 0 0,-2 1 0,1 0 0,0 0 0,-1 0 0,0 0 0,-1 1 0,4 11 0,0 9 0,-2-1 0,-1 1 0,-1 0 0,-2 37 0,-4 20 0,-4 0 0,-18 86 0,-52 163 0,38-173 0,35-141-170,1 0-1,1 0 0,0 1 1,2-1-1,0 1 0,1 0 1,4 25-1,1-14-6655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 24575,'0'0'0,"0"5"0,0 7 0,-5 6 0,-6 10 0,-7 15 0,-5 10 0,-9 11 0,-8 10 0,-3 7 0,-4 9 0,1 0 0,4-6 0,4-7 0,8-17-8191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4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1656 24575,'0'24'0,"0"6"0,0-27 0,0-18 0,8-255 0,12 2 0,68-338 0,-75 541 0,42-122 0,-42 154 0,1 0 0,2 0 0,2 1 0,1 1 0,26-32 0,4-6 0,-40 61 0,-3 11 0,-6-2 0,1 0 0,-1 1 0,0-1 0,1 0 0,-1 1 0,0-1 0,0 1 0,0-1 0,0 0 0,0 1 0,0-1 0,-1 1 0,1-1 0,-1 2 0,-13 36 0,-1-1 0,-40 69 0,33-67 0,-2 3 0,-43 92 0,60-118 0,1 0 0,0 0 0,1 1 0,1-1 0,1 1 0,-1 23 0,4-37 0,1 0 0,-1 0 0,1 0 0,0 0 0,0 0 0,0 0 0,0 0 0,1 0 0,-1 0 0,1 0 0,0-1 0,0 1 0,1-1 0,-1 1 0,1-1 0,0 0 0,-1 0 0,6 4 0,5 3 0,1 1 0,1-2 0,17 10 0,-22-14 0,86 45 0,110 38 0,30 14 0,-233-101 0,192 104 0,-167-88 0,-1 1 0,-1 2 0,-1 0 0,41 43 0,-60-56 0,0 1 0,-1-1 0,1 1 0,-1 0 0,-1 0 0,0 0 0,0 1 0,0-1 0,-1 1 0,-1 0 0,1 0 0,-1 0 0,-1 1 0,0-1 0,0 0 0,-1 0 0,0 1 0,-1-1 0,0 0 0,0 1 0,-1-1 0,0 0 0,-4 10 0,-3 7 0,-2 0 0,-1-1 0,-1 0 0,-1-1 0,0-1 0,-29 33 0,2-8 0,-86 75 0,62-69 0,-2-3 0,-3-3 0,-124 65 0,87-62 0,-2-5 0,-119 34 0,170-63 0,-83 14 0,119-28 0,1 0 0,-1-2 0,0 0 0,0-2 0,0 0 0,0-2 0,-25-5 0,36 4 0,1 1 0,-1-2 0,1 0 0,0 0 0,0-1 0,1 0 0,0 0 0,0-1 0,0 0 0,-8-10 0,1 0 0,2 0 0,0-1 0,1-1 0,-11-20 0,20 32-124,1 0 0,-1-1 0,2 0 0,-1 0 0,1 0 0,0 0-1,1 0 1,0 0 0,0-1 0,1-9 0,0 2-6702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439 877 24575,'0'-24'0,"1"7"6,0 0 0,2 0 0,0 1 0,1-1 0,0 1 0,1-1 0,1 1 0,16-28 0,1 3-95,2 2-1,31-38 1,5 4-202,3 3 1,4 3 0,105-82-1,24 6-154,-194 141 498,1 0 1,-1 0-1,1 0 1,-1 0-1,1 1 1,0 0 0,0 0-1,0 0 1,-1 0-1,1 0 1,0 1 0,0 0-1,0 0 1,0 0-1,0 0 1,6 1-1,-3 2 49,0-1-1,-1 1 0,1 0 0,-1 1 0,1-1 1,-1 1-1,0 1 0,5 4 0,3 2-101,-1 1 0,0 1 0,-1 0 0,0 0 0,-1 1 0,-1 0 0,0 1 0,-1 1 0,-1-1 0,0 1 0,-1 1 0,-1-1 0,0 1 0,-2 0 0,0 0 0,0 1 0,-2-1 0,0 1 0,-1 0 0,-1-1 0,0 1 0,-2 0 0,0 0 0,-1-1 0,0 0 0,-2 1 0,0-1 0,-14 30 0,5-21 0,-1-1 0,-2 0 0,-1-1 0,0 0 0,-2-2 0,-1 0 0,-35 28 0,-8 0 0,-106 63 0,44-40 0,-180 77 0,207-110 0,-2-4 0,-161 34 0,246-66-341,1-2 0,0 0-1,-23 0 1,25-3-6485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1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 24575,'0'0'0,"0"0"0,-5 0 0,-2-6 0,-4 0 0,0-1-8191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03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128 234 24575,'-1'11'0,"0"-1"0,-1 1 0,-4 16 0,-2 14 0,0 24 0,10-78 0,2-1 0,-1 2 0,2-1 0,8-18 0,1-4 0,-1-1 0,-2 3 0,1 1 0,29-52 0,-37 77 0,0 0 0,0 0 0,1 0 0,0 1 0,1 0 0,-1 0 0,1 1 0,0-1 0,0 1 0,1 0 0,0 1 0,0 0 0,0 0 0,0 0 0,0 1 0,1 0 0,8-2 0,-14 4 0,0 1 0,0 0 0,0-1 0,0 1 0,0 0 0,0 0 0,0 0 0,0 1 0,0-1 0,0 0 0,0 1 0,0-1 0,0 1 0,0 0 0,0 0 0,0 0 0,0 0 0,-1 0 0,3 1 0,-1 1 0,-1-1 0,1 1 0,-1 0 0,1 0 0,-1 0 0,0 0 0,0 1 0,-1-1 0,3 6 0,1 6 0,0 1 0,-2-1 0,4 30 0,-2 41 0,-8 135 0,-2-80 0,7-66 0,-1-34 0,-6 69 0,4-102 0,-1 0 0,0 0 0,0 0 0,-1 0 0,0-1 0,-1 1 0,0-1 0,0 1 0,0-1 0,-1-1 0,0 1 0,0-1 0,-1 0 0,0 0 0,0 0 0,0-1 0,0 0 0,-1 0 0,-9 5 0,-11 4 0,-1-1 0,0-1 0,-54 14 0,44-14 0,33-10 0,-5 1 0,0 1 0,-1-2 0,1 1 0,0-1 0,-1-1 0,0 0 0,-13 0 0,23-1 0,1 0 0,0 0 0,-1 0 0,1 0 0,-1 1 0,1-1 0,-1 0 0,1-1 0,-1 1 0,1 0 0,-1 0 0,1 0 0,-1 0 0,1 0 0,-1 0 0,1-1 0,-1 1 0,1 0 0,0 0 0,-1 0 0,1-1 0,-1 1 0,1 0 0,0-1 0,-1 1 0,1 0 0,0-1 0,-1 1 0,1-1 0,0 1 0,0 0 0,-1-1 0,1 1 0,0-1 0,0 1 0,0-1 0,0 1 0,-1-1 0,1 1 0,0-1 0,0 1 0,0-1 0,0 1 0,0-1 0,0 1 0,0-1 0,1 1 0,-1-1 0,0 1 0,0-1 0,0 1 0,0 0 0,1-1 0,-1 1 0,1-1 0,21-25 0,-2 9 0,2 0 0,0 2 0,0 0 0,2 2 0,0 0 0,41-15 0,0 5 0,96-20 0,-97 31 109,0 2-1,80-1 1,128 11-933,-191 2-43,-46-1-5959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1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3211 907 24575,'-5'-2'0,"0"0"0,0-1 0,0 1 0,0-1 0,0 0 0,1 0 0,-1 0 0,1-1 0,-5-4 0,-1 0 0,-29-22 0,-2 2 0,-1 1 0,-1 3 0,-2 1 0,0 2 0,-1 3 0,-61-17 0,25 14 0,-1 4 0,-1 3 0,-121-4 0,140 17 0,1 3 0,0 3 0,1 3 0,-1 2 0,2 4 0,-1 2 0,2 2 0,0 3 0,2 3 0,0 3 0,2 2 0,-86 58 0,-334 259 0,369-256 0,3 5 0,-107 127 0,-3 46 0,154-182 0,-63 116 0,108-169 0,1 0 0,1 0 0,2 2 0,1 0 0,2 0 0,-8 66 0,13-55 0,3 1 0,1-1 0,3 0 0,15 89 0,-4-73 0,3 0 0,2 0 0,4-2 0,1-1 0,43 74 0,-14-44 0,5-2 0,103 120 0,233 212 0,-262-298 0,179 127 0,623 347 0,-756-502 0,4-8 0,255 84 0,-166-87 0,298 50 0,-332-94 0,339 9 0,244-42 0,-501-8 0,253 13 0,198-31 0,-608 1 0,281-75 0,-167 10 0,-221 63 0,-2-2 0,98-59 0,226-200 0,-30-37 0,-87 31 0,-138 146 0,-79 94 0,-2-2 0,-3-2 0,-2-1 0,-2-2 0,36-85 0,-55 105 0,-1 0 0,-3-1 0,-1-1 0,-1 0 0,-2 0 0,-2-1 0,-2 1 0,-1-1 0,-2 0 0,-7-54 0,-7 12 0,-4 1 0,-3 1 0,-53-130 0,-132-211 0,127 283 0,-7 3 0,-5 5 0,-139-154 0,92 139 0,-7 6 0,-5 6 0,-230-155 0,189 164 0,-5 8 0,-363-153 0,127 100-499,-556-138 0,792 262 499,-236-22 0,-203 26 0,-194 38 0,440 29 0,2 22 0,253-30 0,-594 109-217,701-122 282,1-1 119,0 0 0,0 2 0,1 1 0,0 1 1,-32 16-1,53-22-373,1-1 1,-1 1-1,1 0 1,-1 0-1,1 1 0,-5 6 1,0 2-6638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0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24575,'0'24'0,"3"35"0,4 1 0,20 88 0,-14-82 0,98 552 0,-90-497 0,138 615-388,34-6-160,-124-477 489,105 515 59,-44 10 0,-36-14 0,-29-213 0,8-41 0,-6-17 0,100 695 0,-103-769 0,-21-125 0,-31-223 121,-2-19 170,-2 0 1,1 95-1,-9-136-291,-2 20 0,2-31 0,-1 1 0,1-1 0,0 1 0,0 0 0,-1-1 0,1 1 0,0-1 0,-1 1 0,1-1 0,-1 0 0,1 1 0,0-1 0,-1 1 0,1-1 0,-1 0 0,1 1 0,-1-1 0,1 0 0,-1 1 0,0-1 0,1 0 0,-1 0 0,1 0 0,-1 1 0,0-1 0,1 0 0,-1 0 0,1 0 0,-1 0 0,0 0 0,1 0 0,-1 0 0,1 0 0,-1-1 0,0 1 0,1 0 0,-1 0 0,1 0 0,-1-1 0,1 1 0,-1 0 0,1-1 0,-2 0 0,-21-10 0,1-1 0,0-2 0,1 0 0,-35-31 0,-69-77 0,3-17 0,-127-187 0,239 312 0,-33-43 0,39 52 0,-1 0 0,1 0 0,-1 1 0,-1-1 0,1 1 0,0 0 0,-11-5 0,15 9 0,0-1 0,-1 1 0,1 0 0,0-1 0,0 1 0,0 0 0,0 0 0,-1 0 0,1 0 0,0 0 0,0 0 0,0 0 0,0 1 0,-1-1 0,1 0 0,0 1 0,0-1 0,0 1 0,0-1 0,0 1 0,0-1 0,0 1 0,0 0 0,0-1 0,0 1 0,0 0 0,1 0 0,-1 0 0,0 0 0,0 0 0,1 0 0,-1 0 0,1 0 0,-1 0 0,0 2 0,-3 5 0,1 0 0,0 0 0,-4 15 0,4-12 0,-3 11 0,1 0 0,1 0 0,1 0 0,1 0 0,1 1 0,2 33 0,0-39 0,2 0 0,0 0 0,0 0 0,2-1 0,0 1 0,1-1 0,0-1 0,1 1 0,12 17 0,-12-23 0,1 0 0,0-1 0,1 0 0,0 0 0,0-1 0,1 0 0,0 0 0,1-1 0,-1-1 0,1 0 0,13 5 0,10 3 0,0-2 0,56 12 0,-41-14 0,-1-3 0,1-1 0,0-3 0,75-3 0,-59-6 0,0-2 0,120-32 0,-73 4 0,-1-5 0,-2-5 0,148-85 0,-182 90-1365,-49 28-5461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3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414 521 24575,'-6'18'0,"-70"243"0,20-62 0,11-50 0,-142 406 0,179-536 0,-18 50 0,24-61 0,-1-1 0,2 1 0,-1 0 0,1 0 0,1 0 0,-1 14 0,5-90 0,45-795 0,15 344 0,-57 487 0,12-33 0,-16 54 0,-3 10 0,0 0 0,1 0 0,-1 0 0,0 0 0,1 0 0,-1 1 0,1-1 0,-1 0 0,1 0 0,-1 0 0,1 1 0,-1-1 0,1 0 0,0 1 0,-1-1 0,2 0 0,-1 0 0,-1 1 0,0 0 0,1 0 0,-1 0 0,1 0 0,-1 0 0,1 0 0,-1 0 0,1 0 0,-1 0 0,1 0 0,-1 0 0,1 0 0,-1 0 0,1 1 0,-1-1 0,0 0 0,1 0 0,-1 0 0,1 1 0,-1-1 0,1 0 0,-1 1 0,4 2 0,-1 1 0,1 0 0,-1-1 0,0 1 0,3 5 0,-2-2 0,69 96 0,163 176 0,-152-199 0,3-3 0,3-4 0,103 62 0,-173-122 0,1-1 0,1-1 0,0 0 0,0-2 0,1-1 0,0-1 0,31 6 0,-43-11 0,-1-1 0,1 0 0,0-1 0,0 0 0,-1-1 0,1 0 0,0 0 0,-1-1 0,1-1 0,-1 0 0,0 0 0,0-1 0,0 0 0,0-1 0,-1 0 0,1 0 0,-1-1 0,13-12 0,4-6 0,-2-1 0,0-2 0,21-31 0,52-94 0,-61 86 0,34-86 0,15-75 0,-73 192 0,6-19 0,-2-1 0,9-58 0,0 3-1365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4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24575,'-1'25'0,"-16"79"0,-23 218 0,38-285 0,-1 4 0,2 1 0,2 0 0,6 49 0,-6-85 0,1 0 0,-1 0 0,1-1 0,0 1 0,0 0 0,1-1 0,-1 0 0,1 0 0,0 1 0,1-2 0,5 8 0,-5-9 0,-1 0 0,0 0 0,1 0 0,0-1 0,-1 1 0,1-1 0,0 0 0,0-1 0,0 1 0,0-1 0,1 1 0,-1-1 0,0 0 0,1-1 0,-1 1 0,8-1 0,4-1 0,0 0 0,0-1 0,-1-1 0,1-1 0,0 0 0,-1-1 0,30-14 0,98-62 0,99-95 0,-14-21 0,-154 132 0,-14 11 0,81-66 0,-138 117 0,1 0 0,0 1 0,0-1 0,0 1 0,0 0 0,0 1 0,7-3 0,-10 4 0,0-1 0,0 1 0,0 0 0,0 0 0,0 0 0,0 0 0,0 0 0,0 0 0,0 0 0,0 0 0,0 0 0,0 0 0,0 1 0,0-1 0,0 0 0,0 1 0,0-1 0,0 1 0,-1-1 0,1 1 0,0-1 0,0 1 0,0-1 0,-1 1 0,1 0 0,0 0 0,-1-1 0,1 1 0,0 0 0,-1 0 0,1 0 0,-1 0 0,1-1 0,-1 1 0,0 0 0,1 0 0,-1 0 0,0 0 0,1 2 0,2 21 0,0 1 0,-2-1 0,-2 46 0,0 4 0,6 22 0,4-2 0,27 115 0,-34-199 0,1-1 0,0 1 0,1-1 0,7 16 0,-10-23 0,0 0 0,0 0 0,0 0 0,0 0 0,1 0 0,-1-1 0,0 1 0,1 0 0,-1-1 0,1 1 0,0-1 0,-1 0 0,1 0 0,0 1 0,0-1 0,0 0 0,0 0 0,0-1 0,0 1 0,0 0 0,0-1 0,0 1 0,0-1 0,0 0 0,1 1 0,-1-1 0,0 0 0,3-1 0,10-4 0,0-2 0,0 1 0,-1-2 0,0 0 0,0-1 0,23-19 0,-23 17 0,82-68 0,140-149 0,-105 96 0,-130 130 0,0 1 0,1 0 0,-1-1 0,1 1 0,0 0 0,-1 0 0,1 0 0,0 0 0,-1 0 0,1 0 0,0 0 0,3-1 0,-4 3 0,0-1 0,0 0 0,0 0 0,0 1 0,0-1 0,0 0 0,0 1 0,0-1 0,0 1 0,-1-1 0,1 1 0,0-1 0,0 1 0,-1 0 0,1-1 0,0 1 0,-1 0 0,1 0 0,-1-1 0,1 1 0,-1 0 0,1 0 0,-1 0 0,1 0 0,-1 0 0,0 0 0,0-1 0,1 3 0,3 10 0,-1-1 0,0 1 0,-1 0 0,0 0 0,-1 0 0,-1 21 0,-11 79 0,-53 158 0,27-135 0,36-132 0,-7 31 0,9-30 0,6-21 0,120-324 0,3 1 0,-129 338 0,0-1 0,-1 1 0,1-1 0,0 0 0,0 1 0,0 0 0,0-1 0,1 1 0,-1 0 0,2-2 0,-3 2 0,1 1 0,-1 0 0,0 0 0,1 0 0,-1 0 0,0-1 0,1 1 0,-1 0 0,1 0 0,-1 0 0,0 0 0,1 0 0,-1 0 0,1 0 0,-1 0 0,1 0 0,-1 0 0,0 0 0,1 0 0,-1 0 0,1 0 0,-1 1 0,0-1 0,1 0 0,-1 0 0,0 0 0,1 1 0,-1-1 0,2 3 0,0-1 0,0 0 0,0 1 0,0 0 0,-1-1 0,0 1 0,1 0 0,-1 0 0,0 0 0,1 6 0,23 128 0,-7-25 0,-9-69 0,-2-5 0,2 1 0,19 48 0,-27-84 0,0-1 0,0 0 0,0 1 0,0-1 0,0 0 0,1 0 0,-1 0 0,1 0 0,-1 0 0,1 0 0,0-1 0,0 1 0,-1 0 0,1-1 0,1 0 0,-1 1 0,0-1 0,0 0 0,0 0 0,1 0 0,-1 0 0,0-1 0,1 1 0,-1 0 0,1-1 0,-1 0 0,1 0 0,-1 0 0,1 0 0,-1 0 0,1 0 0,-1 0 0,0-1 0,1 1 0,-1-1 0,5-2 0,6-2 0,0-1 0,0 0 0,-1-1 0,0-1 0,12-10 0,56-44 0,77-78 0,63-83 0,-100 98 0,-102 104 0,-13 15 0,-1 0 0,1 1 0,0 0 0,0 0 0,1 0 0,9-6 0,-15 11 0,1 0 0,0 0 0,-1 0 0,1-1 0,-1 1 0,1 0 0,-1 0 0,1 0 0,0 0 0,-1 0 0,1 0 0,-1 0 0,1 0 0,0 0 0,-1 0 0,1 1 0,-1-1 0,1 0 0,-1 0 0,1 0 0,-1 1 0,1-1 0,-1 0 0,1 1 0,-1-1 0,1 0 0,-1 1 0,1-1 0,-1 1 0,0-1 0,1 1 0,-1-1 0,0 1 0,1-1 0,-1 1 0,1 0 0,7 24 0,-7-20 0,10 49 0,7 94 0,-12-89 0,4 57 0,-2-20 0,21 99 0,-12-136 342,-16-55-485,1 0 1,0-1 0,0 1 0,0 0-1,1 0 1,-1-1 0,1 0 0,0 1 0,-1-1-1,2 0 1,4 4 0,6 0-6684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1046 24575,'8'-2'0,"1"-1"0,-1-1 0,0 1 0,0-1 0,0-1 0,12-8 0,41-38 0,-41 34 0,29-30 0,-2-2 0,-2-2 0,-2-1 0,-2-3 0,-3-1 0,-3-2 0,-2-1 0,-2-2 0,35-102 0,-58 141 0,0-1 0,-2 0 0,0-1 0,-2 0 0,-1 0 0,0 1 0,-2-2 0,-2-28 0,1 51 0,0-1 0,-1 1 0,1-1 0,-1 1 0,1 0 0,-1 0 0,0-1 0,1 1 0,-1 0 0,0 0 0,-1 0 0,1 0 0,0 0 0,-1 0 0,1 0 0,-1 0 0,1 0 0,-1 1 0,0-1 0,0 1 0,0-1 0,0 1 0,-3-2 0,2 3 0,0-1 0,0 0 0,0 1 0,0 0 0,0 0 0,0 0 0,0 0 0,1 0 0,-1 1 0,0-1 0,0 1 0,0 0 0,0 0 0,0 0 0,0 0 0,1 0 0,-1 1 0,-4 2 0,-6 5 0,1 0 0,-1 0 0,2 2 0,-1-1 0,1 1 0,1 1 0,0 0 0,1 0 0,0 1 0,1 0 0,0 1 0,1 0 0,1 0 0,-9 29 0,6-9 0,2-1 0,1 1 0,2 1 0,1-1 0,3 59 0,1-78 0,0 1 0,1-1 0,0 0 0,1 0 0,1 0 0,1 0 0,0 0 0,1-1 0,0 0 0,15 23 0,-15-28 0,1-1 0,-1 0 0,2 0 0,-1 0 0,1-1 0,0 0 0,1-1 0,-1 0 0,1 0 0,0-1 0,1 0 0,-1 0 0,1-1 0,0-1 0,0 0 0,16 3 0,-11-3 0,0-1 0,0-1 0,0 0 0,0-1 0,0-1 0,0-1 0,0 0 0,-1 0 0,26-9 0,-21 4 0,0-1 0,-1-1 0,0 0 0,0-2 0,-1 0 0,23-18 0,-5-4 0,-1-1 0,-1-2 0,-2-1 0,-2-1 0,31-54 0,-38 57 0,2 1 0,55-58 0,-78 90 0,0 0 0,1 1 0,-1 0 0,1-1 0,0 1 0,-1 0 0,1 0 0,0 0 0,0 0 0,0 0 0,0 0 0,0 0 0,0 1 0,0-1 0,0 1 0,0-1 0,0 1 0,0 0 0,0 0 0,4 0 0,-3 1 0,0 0 0,0 0 0,0 0 0,0 0 0,-1 1 0,1-1 0,0 1 0,-1 0 0,1-1 0,-1 1 0,0 0 0,4 5 0,4 5 0,-1 1 0,0 0 0,-1 0 0,8 20 0,-16-32 0,13 27 0,-1 2 0,-1-1 0,-2 1 0,-1 1 0,-2-1 0,-1 2 0,2 35 0,-6-47 0,-1 0 0,-1 0 0,0 0 0,-2 0 0,0 0 0,-1 0 0,-2-1 0,0 0 0,0 0 0,-2 0 0,0-1 0,-15 23 0,21-38 0,-2 3 0,0 1 0,0-1 0,-5 13 0,10-22 0,0 1 0,0-1 0,0 1 0,0 0 0,0-1 0,0 1 0,1 0 0,2-3 0,5-7 0,76-130 0,15-22 0,-61 104 0,2-5 0,86-102 0,-101 139 0,35-29 0,-60 57 0,0-1 0,-1 1 0,1-1 0,0 1 0,-1-1 0,1 1 0,0-1 0,-1 1 0,1 0 0,0 0 0,0-1 0,0 1 0,-1 0 0,1 0 0,0 0 0,0 0 0,0 0 0,-1 0 0,1 0 0,0 0 0,0 0 0,0 0 0,-1 0 0,1 1 0,0-1 0,0 0 0,-1 0 0,1 1 0,0-1 0,0 1 0,-1-1 0,1 1 0,0-1 0,-1 1 0,1-1 0,-1 1 0,1-1 0,-1 1 0,1 0 0,-1-1 0,1 1 0,-1 0 0,1-1 0,-1 1 0,0 0 0,0 0 0,1 0 0,3 8 0,-1 0 0,0 1 0,3 12 0,-2-6 0,19 83 259,-18-73-529,0 0-1,2-1 0,0 1 0,2-2 1,19 39-1,-14-42-6555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24575,'0'0'0,"0"0"0,0 5 0,0 6 0,0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1219 24575,'-19'12'0,"16"-10"0,-1 1 0,1 0 0,0-1 0,0 2 0,0-1 0,0 0 0,-3 6 0,5-7 0,1-1 0,-1 0 0,1 0 0,-1 1 0,1-1 0,0 0 0,-1 0 0,1 1 0,0-1 0,0 0 0,0 1 0,0-1 0,0 0 0,0 1 0,0-1 0,1 0 0,-1 1 0,0-1 0,1 0 0,-1 1 0,1-1 0,0 0 0,-1 0 0,1 0 0,0 0 0,-1 0 0,1 0 0,2 2 0,3 3 0,0-1 0,0 0 0,0 0 0,1 0 0,0-1 0,0 0 0,0 0 0,1-1 0,-1 0 0,1 0 0,0-1 0,-1 0 0,1 0 0,0-1 0,10 1 0,10-1 0,0-1 0,56-7 0,97-26 0,-132 21 0,0 2 0,0 3 0,99-3 0,-136 9 0,1-1 0,-1 0 0,0-1 0,0-1 0,0 0 0,0 0 0,21-12 0,-25 12 0,28-14 0,-1-2 0,-1-1 0,58-47 0,-39 21 0,63-71 0,-28 11 0,136-215 0,-76 46 0,-113 207 0,-22 40 0,12-42 0,-10 29 0,-15 41 0,1-1 0,-1 1 0,1 0 0,-1 0 0,0 0 0,1-1 0,-1 1 0,0 0 0,0-1 0,0 1 0,0 0 0,0 0 0,0-1 0,0 1 0,0 0 0,-1-1 0,1 1 0,-1-2 0,1 3 0,-1 0 0,1-1 0,0 1 0,0 0 0,-1 0 0,1 0 0,0 0 0,0 0 0,-1 0 0,1-1 0,0 1 0,0 0 0,-1 0 0,1 0 0,0 0 0,-1 0 0,1 0 0,0 0 0,0 0 0,-1 0 0,1 0 0,0 0 0,-1 1 0,1-1 0,0 0 0,0 0 0,-1 0 0,1 0 0,0 1 0,-15 11 0,-11 25 0,2 1 0,1 0 0,-28 66 0,33-66 0,-53 122 0,7 2 0,7 4 0,-35 175 0,90-331 0,-10 42 0,-6 53 0,17-90 0,0-1 0,0 1 0,2 0 0,0-1 0,0 1 0,1-1 0,1 1 0,8 23 0,-8-33 17,-1 1 0,2 0 0,-1-1 1,0 0-1,1 0 0,0 0 0,1 0 0,-1-1 0,1 1 0,-1-1 0,1 0 0,1-1 0,-1 1 0,0-1 0,1 0 0,0 0 0,-1-1 0,1 1 1,7 0-1,5 2-302,1-1 1,0-1-1,0 0 1,0-2-1,19 0 1,-3-2-6542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2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0 789 24575,'228'-13'0,"-97"3"0,1962-182-2588,-95-109 2298,-611 152 290,-30 94 0,2 44 0,-862 27 16,319-1-111,-475-44-329,-26 1 455,-112 13 1204,90-1 880,-190 16-3480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3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0 24575,'-13'23'0,"-20"22"0,3 0 0,1 2 0,2 2 0,3 0 0,1 1 0,3 2 0,-21 81 0,32-89 0,3 0 0,1 0 0,2 1 0,2-1 0,2 0 0,1 1 0,3-1 0,17 73 0,-3-45 0,4-1 0,2-1 0,3-1 0,51 90 0,-54-117 0,2-2 0,2 0 0,1-2 0,58 56 0,-33-43 0,2-4 0,84 55 0,220 96 0,-352-194 0,169 78 0,-41-21 0,-26-12 0,2-6 0,2-5 0,2-5 0,139 21 0,-204-44 0,-13-2 0,0-1 0,1-3 0,40 0 0,-76-4 0,1 0 0,0 0 0,-1-1 0,1 1 0,-1-1 0,1 0 0,5-3 0,-9 4 0,0-1 0,0 1 0,0-1 0,0 0 0,0 0 0,0 0 0,0 0 0,0 1 0,0-1 0,0 0 0,-1 0 0,1-1 0,0 1 0,-1 0 0,1 0 0,-1 0 0,1 0 0,-1 0 0,1-1 0,-1 1 0,0 0 0,0-1 0,1 1 0,-1 0 0,0 0 0,0-1 0,0 1 0,-1 0 0,1-1 0,0-1 0,-9-33 0,0 0 0,-3 1 0,-24-55 0,31 79 0,-19-44 0,-2 2 0,-58-88 0,-18-18 0,102 158 0,-1 0 0,0 0 0,0 0 0,0 0 0,0-1 0,1 1 0,-1 0 0,1-1 0,-1 1 0,1 0 0,-1-1 0,1 1 0,0-1 0,0 1 0,-1-1 0,2-2 0,-1 4 0,0 0 0,0 0 0,0 0 0,0-1 0,0 1 0,0 0 0,0 0 0,0 0 0,1-1 0,-1 1 0,0 0 0,0 0 0,0 0 0,0 0 0,1 0 0,-1-1 0,0 1 0,0 0 0,0 0 0,1 0 0,-1 0 0,0 0 0,0 0 0,1 0 0,-1 0 0,0 0 0,0 0 0,0 0 0,1 0 0,-1 0 0,0 0 0,0 0 0,1 0 0,12 7 0,-1 5 0,-1 0 0,0 1 0,-1 0 0,-1 0 0,0 1 0,11 24 0,-10-20 0,-3-7 0,12 23 0,28 66 0,-43-89 0,0 1 0,-1-1 0,0 1 0,-1 0 0,-1 0 0,0 0 0,0 0 0,-1 0 0,0 0 0,-3 16 0,-2-8 0,0 0 0,-2-1 0,0 0 0,-1 0 0,0-1 0,-13 20 0,-75 98 0,56-83 0,16-22 0,-1-2 0,-1-1 0,-1 0 0,-47 35 0,67-57 0,0 0 0,1 0 0,0 1 0,0 0 0,0 1 0,1-1 0,0 1 0,1 0 0,0 1 0,0-1 0,-3 11 0,1 1 0,1 0 0,0 0 0,-3 39 0,5 19-1365,3-44-5461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3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 24575,'19'-11'0,"5"3"0,1 2 0,0 1 0,27-2 0,-21 3 0,1586-254 0,-1399 210 0,-122 25 0,-74 19-341,-1 0 0,1 1-1,22 1 1,-28 2-6485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0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1276 142 24575,'-86'-5'0,"21"-1"0,-15 2 0,-1 4 0,0 4 0,1 2 0,-126 29 0,157-23 0,2 3 0,0 1 0,-62 32 0,77-31 0,0 1 0,2 2 0,0 1 0,2 1 0,-35 35 0,50-44 0,0 1 0,1 0 0,1 1 0,0 0 0,1 1 0,1 0 0,0 1 0,1 0 0,1 0 0,1 0 0,0 1 0,-6 36 0,11-48 0,0 1 0,1 0 0,0-1 0,0 1 0,0-1 0,1 1 0,0 0 0,0-1 0,1 1 0,0-1 0,0 0 0,1 0 0,-1 0 0,1 0 0,0 0 0,1 0 0,0-1 0,0 1 0,0-1 0,0 0 0,1-1 0,-1 1 0,1-1 0,1 1 0,-1-2 0,7 5 0,1-1 0,2 0 0,-1 0 0,1-2 0,0 0 0,0 0 0,0-2 0,1 1 0,-1-2 0,1 0 0,17-1 0,17-2 0,0-3 0,0-1 0,53-14 0,143-45 0,-231 60 0,74-22 0,-2-3 0,99-48 0,-150 59 0,-1-2 0,0-2 0,-1 0 0,-2-3 0,0 0 0,-2-2 0,37-42 0,-44 42 0,-2-1 0,35-57 0,-50 74 0,0-1 0,-1 1 0,-1-1 0,1 0 0,-2 0 0,0 0 0,0-1 0,-1 1 0,-1-1 0,0 1 0,-1-19 0,0 27 0,-1 0 0,0 0 0,0 0 0,0 0 0,0 1 0,0-1 0,-1 0 0,0 0 0,0 1 0,0-1 0,0 1 0,0 0 0,-1 0 0,0-1 0,1 2 0,-1-1 0,0 0 0,0 0 0,-1 1 0,1 0 0,0 0 0,-1 0 0,-7-3 0,-4-1 0,0 2 0,-1 0 0,1 0 0,-28-1 0,19 2 0,-1 2 0,0 1 0,0 1 0,1 1 0,-1 1 0,0 1 0,1 1 0,-30 11 0,21-4 0,1 2 0,0 1 0,1 2 0,0 0 0,-34 28 0,56-38-273,0 1 0,0 0 0,0 0 0,-12 17 0,6-2-6553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3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24575,'0'29'0,"-52"715"0,47-693 0,-37 268 0,29-247 0,-4-1 0,-35 96 0,49-158 0,-1-1 0,0 0 0,1 0 0,1 0 0,-1 1 0,2-1 0,-1 1 0,1-1 0,0 1 0,1 13 0,0-21-80,0 0 0,1 0-1,-1 0 1,0 0 0,1 0-1,-1 0 1,1 0 0,-1 0-1,1 0 1,0 0 0,0-1 0,-1 1-1,1 0 1,0 0 0,0-1-1,1 2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37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1139 24575,'3'0'0,"-1"1"0,1-1 0,0 1 0,0-1 0,0 0 0,0 0 0,0 0 0,3-1 0,6 0 0,3 0 0,0 0 0,-1-1 0,1-1 0,0 0 0,-1-1 0,1 0 0,18-10 0,94-54 0,-62 31 0,48-24 0,141-79 0,-194 102 0,-2-2 0,59-52 0,-65 45 0,-3-3 0,-2-1 0,-2-3 0,37-59 0,-71 95 0,0-1 0,-2 0 0,0-1 0,-1 0 0,10-37 0,-17 42 0,-1 15 0,0 0 0,0-1 0,0 1 0,0 0 0,0 0 0,0 0 0,0 0 0,0 0 0,0 0 0,-1-1 0,1 1 0,0 0 0,0 0 0,0 0 0,0 0 0,0 0 0,0 0 0,0 0 0,0 0 0,0 0 0,-1 0 0,1 0 0,0-1 0,0 1 0,0 0 0,0 0 0,0 0 0,0 0 0,-1 0 0,1 0 0,0 0 0,0 0 0,0 0 0,0 0 0,0 0 0,0 0 0,-1 0 0,1 0 0,0 0 0,0 1 0,0-1 0,0 0 0,0 0 0,0 0 0,-1 0 0,1 0 0,0 0 0,0 0 0,-20 20 0,11-11 0,-47 55 0,4 2 0,2 3 0,-46 83 0,53-76 0,4 2 0,-36 101 0,55-120 0,2 1 0,3 1 0,-13 118 0,26-165 0,2-1 0,-1 1 0,2 0 0,0-1 0,0 1 0,2-1 0,-1 1 0,6 14 0,-6-22 0,1-1 0,0 1 0,-1-1 0,2 0 0,-1 0 0,0 0 0,1-1 0,0 1 0,0-1 0,1 0 0,-1 0 0,1 0 0,0 0 0,0-1 0,0 0 0,0 0 0,0-1 0,1 1 0,0-1 0,9 3 0,0-2 0,-1-1 0,1 0 0,0-1 0,0-1 0,0 0 0,-1-1 0,1 0 0,0-1 0,-1-1 0,1-1 0,20-7 0,8-5 0,-1-3 0,55-33 0,9-12 0,-4-5 0,-2-5 0,135-128 0,-217 184 0,1 2 0,0 0 0,27-16 0,-45 31 0,0 0 0,1 0 0,-1 1 0,0-1 0,1 1 0,-1-1 0,0 1 0,1-1 0,-1 1 0,1 0 0,-1 0 0,0 0 0,1 0 0,-1 0 0,1 0 0,-1 0 0,1 0 0,-1 0 0,0 1 0,1-1 0,-1 1 0,0-1 0,1 1 0,-1-1 0,0 1 0,1 0 0,-1 0 0,0 0 0,0-1 0,0 1 0,0 0 0,0 0 0,0 0 0,0 1 0,0-1 0,0 0 0,-1 0 0,2 2 0,2 5 0,0 1 0,0-1 0,-1 1 0,4 14 0,-7-22 0,8 35 0,-2 0 0,5 74 0,-12 79 0,-1-109 0,1-52 0,0-19 0,0 0 0,1 0 0,0 1 0,0-1 0,3 11 0,-3-20 0,0 0 0,0 1 0,0-1 0,0 0 0,0 0 0,0 0 0,0 0 0,0 1 0,0-1 0,0 0 0,1 0 0,-1 0 0,0 0 0,0 1 0,0-1 0,0 0 0,0 0 0,0 0 0,0 0 0,1 0 0,-1 0 0,0 1 0,0-1 0,0 0 0,0 0 0,0 0 0,1 0 0,-1 0 0,0 0 0,0 0 0,0 0 0,0 0 0,1 0 0,-1 0 0,0 0 0,0 0 0,0 0 0,1 0 0,-1 0 0,7-6 0,4-11 0,-11 17 0,133-262 0,-3 3 0,-99 198 0,22-37 0,-46 87 0,0 0 0,1 0 0,0 1 0,1 0 0,0 1 0,12-9 0,-18 15 0,1 0 0,0 1 0,-1 0 0,1 0 0,0 0 0,0 0 0,0 1 0,0 0 0,0-1 0,1 2 0,-1-1 0,0 0 0,0 1 0,1 0 0,-1 0 0,0 0 0,1 0 0,-1 1 0,0-1 0,0 1 0,6 2 0,-4 0 0,0-1 0,0 1 0,0 0 0,-1 1 0,0-1 0,1 1 0,-1 0 0,-1 1 0,1-1 0,0 1 0,-1 0 0,0 0 0,5 9 0,13 24 0,-2 1 0,27 78 0,11 87 0,-56-192 0,10 32 0,-11-41 0,0 0 0,0 0 0,0 0 0,0-1 0,1 1 0,0 0 0,-1-1 0,1 1 0,0-1 0,4 4 0,-6-5 0,1-1 0,0 0 0,-1 0 0,1 1 0,-1-1 0,1 0 0,0 0 0,-1 0 0,1 0 0,0 0 0,-1 0 0,1 0 0,0 0 0,-1 0 0,1 0 0,0 0 0,-1 0 0,1-1 0,0 1 0,-1 0 0,1 0 0,-1-1 0,1 1 0,0 0 0,-1-1 0,1 1 0,-1 0 0,1-2 0,17-15 0,-14 12 0,19-19 0,48-53 0,127-105 0,-137 131 0,-39 31 0,1 0 0,1 2 0,33-20 0,-53 37 0,-1-1 0,1 1 0,-1 0 0,1 0 0,0 1 0,0-1 0,0 1 0,-1-1 0,1 1 0,0 0 0,0 1 0,0-1 0,-1 1 0,1 0 0,0 0 0,0 0 0,4 2 0,7 3 0,0 1 0,23 16 0,-29-18 0,75 56 0,9 4 0,-86-61 0,0-1 0,1 0 0,-1 0 0,1-1 0,0 0 0,0 0 0,-1-1 0,1 0 0,0-1 0,0 1 0,0-2 0,0 1 0,0-1 0,11-2 0,10-4 0,0-1 0,39-17 0,-56 21 0,29-13 0,0-2 0,-2-1 0,0-2 0,-1-2 0,-2-1 0,0-2 0,-2-2 0,43-45 0,-38 29 0,-20 22 0,30-26 0,-49 48 0,0 1 0,1-1 0,-1 1 0,1-1 0,-1 1 0,1 0 0,-1-1 0,1 1 0,-1-1 0,1 1 0,0 0 0,-1-1 0,1 1 0,-1 0 0,1 0 0,0-1 0,-1 1 0,1 0 0,0 0 0,-1 0 0,1 0 0,0 0 0,0 0 0,-1 0 0,1 0 0,0 0 0,-1 0 0,1 1 0,0-1 0,-1 0 0,1 0 0,-1 1 0,1-1 0,0 0 0,-1 1 0,1-1 0,-1 0 0,1 1 0,-1-1 0,1 1 0,-1-1 0,1 1 0,-1-1 0,1 1 0,-1-1 0,0 1 0,1 0 0,-1-1 0,0 1 0,0 0 0,1-1 0,-1 1 0,0 0 0,0-1 0,0 1 0,0 0 0,0 0 0,2 8 0,0 0 0,-1 0 0,0 13 0,-1-20 0,0 49 0,-1 0 0,-16 88 0,-35 102 0,38-183 0,-202 782 0,168-704 0,44-130 0,3-15 0,2-19 0,48-258 0,21 2 0,-61 247 0,135-468 0,-111 395 0,30-93 0,119-259 0,-174 445 0,1-1 0,1 1 0,0 1 0,2 0 0,21-24 0,-27 33 0,1 1 0,-1 0 0,1 1 0,0 0 0,0 0 0,1 0 0,-1 1 0,1 0 0,0 0 0,0 1 0,1 0 0,-1 1 0,1 0 0,15-3 0,-18 5 0,0 1 0,0-1 0,-1 1 0,1 0 0,0 0 0,-1 1 0,1-1 0,-1 1 0,0 1 0,1-1 0,-1 1 0,0 0 0,0 0 0,-1 0 0,1 0 0,-1 1 0,1 0 0,-1 0 0,0 0 0,-1 1 0,1-1 0,4 9 0,3 5 0,-1 1 0,0 0 0,-2 0 0,12 39 0,-13-32 0,-1 0 0,-2 0 0,0 1 0,-2 0 0,-1-1 0,-1 1 0,-1 0 0,-1 0 0,-2-1 0,0 1 0,-2-1 0,-1 0 0,-1 0 0,-1-1 0,-2 0 0,0-1 0,-1 0 0,-2-1 0,0 0 0,-2-1 0,0-1 0,-23 23 0,16-20 0,-2 0 0,-1-2 0,0-1 0,-2 0 0,0-3 0,-51 26 0,68-39-170,-1-1-1,1-1 0,-1 0 1,0 0-1,0-1 0,0-1 1,-17 1-1,11-2-6655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1346 24575,'10'1'0,"0"0"0,0 1 0,-1 0 0,1 1 0,0 0 0,-1 0 0,12 7 0,34 11 0,-40-18 0,-1 0 0,1-1 0,-1-1 0,1 0 0,-1-1 0,1-1 0,0 0 0,15-3 0,-8-1 0,-1-1 0,0-1 0,-1 0 0,35-19 0,-4-4 0,-2-2 0,-2-3 0,47-43 0,-45 37 0,-2-3 0,-2-1 0,-3-3 0,68-96 0,-80 98 0,-2-1 0,-1-1 0,26-71 0,-52 117 0,0 0 0,0-1 0,-1 1 0,1-1 0,-1 1 0,1 0 0,-1-1 0,0 1 0,0-1 0,0 1 0,0-1 0,0 1 0,-1-1 0,1 1 0,-1 0 0,1-1 0,-1 1 0,0 0 0,-2-4 0,2 4 0,-1 1 0,1 0 0,-1 0 0,1 0 0,-1 0 0,1 0 0,-1 0 0,0 0 0,0 1 0,1-1 0,-1 0 0,0 1 0,0 0 0,0-1 0,0 1 0,1 0 0,-1 0 0,0 0 0,0 0 0,0 0 0,0 1 0,0-1 0,1 0 0,-1 1 0,0-1 0,0 1 0,-1 1 0,-13 4 0,0 1 0,1 0 0,0 1 0,0 1 0,1 1 0,0 0 0,1 0 0,0 1 0,-12 15 0,-16 19 0,-40 57 0,81-101 0,-19 24 0,1 1 0,2 1 0,0 0 0,2 1 0,1 1 0,-13 43 0,25-71 0,1 0 0,-1 1 0,1-1 0,0 0 0,0 0 0,-1 0 0,1 0 0,0 0 0,0 1 0,0-1 0,0 0 0,0 0 0,0 0 0,1 0 0,-1 0 0,0 1 0,0-1 0,1 0 0,-1 0 0,1 0 0,-1 0 0,1 0 0,0 0 0,0 1 0,0-2 0,0 1 0,0-1 0,1 1 0,-1-1 0,0 1 0,0-1 0,1 0 0,-1 0 0,0 0 0,0 0 0,1 0 0,-1 0 0,0 0 0,0 0 0,0 0 0,1 0 0,-1-1 0,2 0 0,7-2 0,0-2 0,0 1 0,18-12 0,30-22 0,80-71 0,43-61 0,-73 56 0,-61 62 0,2 2 0,72-58 0,-111 101 0,0 0 0,1 1 0,0 0 0,0 0 0,1 1 0,0 1 0,-1 0 0,1 0 0,1 2 0,21-4 0,-24 6 0,0-1 0,-1 2 0,1-1 0,0 1 0,0 1 0,-1-1 0,1 2 0,-1-1 0,0 1 0,1 1 0,-1 0 0,-1 0 0,1 1 0,10 7 0,-2 1 0,-1 1 0,1 0 0,-2 1 0,0 1 0,-1 1 0,22 34 0,-21-26 0,-1 2 0,-1-1 0,-2 2 0,13 43 0,-12-23 0,-3 1 0,-1 0 0,-3 1 0,-2 0 0,-6 88 0,-1-87 0,-3 0 0,-2 0 0,-18 55 0,17-72 0,-3 0 0,0-1 0,-2 0 0,-2-1 0,-28 40 0,43-69 0,-1 2 0,0-1 0,0 0 0,0 0 0,0 0 0,-1 0 0,1-1 0,-1 1 0,0-1 0,0 0 0,-5 3 0,8-6 0,1 0 0,0 0 0,-1 0 0,1 0 0,-1 1 0,1-1 0,-1 0 0,1 0 0,-1 0 0,1 0 0,-1 0 0,1 0 0,-1 0 0,1 0 0,-1 0 0,1 0 0,0 0 0,-1-1 0,1 1 0,-1 0 0,1 0 0,-1 0 0,1-1 0,-1 1 0,1 0 0,0 0 0,-1-1 0,1 1 0,-1-1 0,-5-15 0,4-21 0,3 17 0,2 1 0,0 0 0,2 0 0,9-29 0,37-75 0,-46 111 0,33-70 0,3 2 0,4 2 0,3 1 0,4 3 0,106-117 0,-138 170 0,1 1 0,0 1 0,2 0 0,1 2 0,0 1 0,1 1 0,31-15 0,-45 25 0,0 1 0,0 0 0,1 0 0,-1 2 0,1-1 0,0 1 0,-1 1 0,1 0 0,0 0 0,0 1 0,0 1 0,0 0 0,0 1 0,-1 0 0,1 1 0,0 0 0,-1 0 0,0 2 0,0-1 0,11 7 0,30 24 0,-1 2 0,54 51 0,-54-44 0,-24-21 0,14 12 0,56 37 0,-95-71 0,-1 0 0,1 0 0,0-1 0,-1 1 0,1-1 0,0 1 0,0-1 0,-1 0 0,1 1 0,0-1 0,0 0 0,-1 0 0,1 0 0,0 0 0,0-1 0,-1 1 0,1-1 0,3 0 0,-4 1 0,-1-1 0,1 1 0,-1 0 0,1-1 0,0 1 0,-1-1 0,1 1 0,-1-1 0,1 1 0,-1-1 0,1 1 0,-1-1 0,0 1 0,1-1 0,-1 0 0,0 1 0,1-1 0,-1 0 0,0 1 0,0-1 0,1 0 0,-1 1 0,0-1 0,0 0 0,0 0 0,0 1 0,0-1 0,0 0 0,0 1 0,0-1 0,-1 0 0,1 1 0,0-1 0,0 0 0,0 1 0,-1-1 0,1 0 0,0 1 0,-1-1 0,1 0 0,-1 1 0,1-1 0,-1 1 0,1-1 0,-1 1 0,1-1 0,-1 1 0,0-1 0,-1-1 0,0 1 0,0-1 0,0 0 0,0 1 0,0 0 0,0 0 0,0-1 0,0 1 0,0 0 0,-1 1 0,1-1 0,0 0 0,-1 1 0,1-1 0,-1 1 0,1 0 0,0 0 0,-1 0 0,1 0 0,-1 0 0,-3 1 0,-2 1 0,1-1 0,0 1 0,-1 1 0,1 0 0,-12 6 0,-1 3 0,1 0 0,0 2 0,1 0 0,0 1 0,1 1 0,-29 36 0,27-27 0,1 1 0,1 1 0,1 0 0,-18 47 0,29-62 0,1-1 0,0 1 0,1 0 0,1 0 0,-2 20 0,4-28 0,-1-1 0,1 1 0,0 0 0,1 0 0,-1 0 0,1-1 0,-1 1 0,1 0 0,0 0 0,0-1 0,1 1 0,-1-1 0,1 1 0,0-1 0,0 0 0,0 0 0,0 0 0,0 0 0,1 0 0,0 0 0,-1 0 0,5 3 0,-4-5 0,0 1 0,0-1 0,1 0 0,-1 0 0,0 0 0,1 0 0,-1-1 0,0 1 0,1-1 0,-1 0 0,0 0 0,1 0 0,-1 0 0,1-1 0,-1 1 0,4-2 0,8-2 0,-1 0 0,18-9 0,-27 10 0,62-27 0,109-70 0,55-59 0,7-4 0,-218 151 0,-1 0 0,2 2 0,36-15 0,-48 23 0,0-1 0,0 1 0,1 0 0,-1 1 0,0 0 0,1 1 0,-1 0 0,1 0 0,-1 1 0,1 0 0,14 4 0,-7-1 0,-1 0 0,1-1 0,-1-1 0,1-1 0,0 0 0,0-1 0,24-3 0,-20-1 0,1-1 0,-1 0 0,-1-2 0,1 0 0,27-14 0,-4-3 0,0-2 0,-2-2 0,54-45 0,104-110 0,-194 177 0,407-416 0,-411 420 0,20-18 0,-22 19 0,0 1 0,0 0 0,0 0 0,0 0 0,0 0 0,1 0 0,-1 0 0,0-1 0,0 1 0,0 0 0,0 0 0,1 0 0,-1 0 0,0 0 0,0 0 0,0 0 0,0 0 0,1 0 0,-1 0 0,0 0 0,0 0 0,0 0 0,1 0 0,-1 0 0,0 0 0,0 0 0,0 0 0,0 0 0,1 0 0,-1 0 0,0 0 0,0 0 0,0 0 0,0 0 0,1 1 0,-1-1 0,0 0 0,0 0 0,-2 15 0,-111 342 0,-8 13 0,82-271 0,-85 156 0,112-234 0,0 0 0,-2-1 0,0-1 0,-29 31 0,39-46 0,-1 0 0,-1 0 0,1 0 0,0 0 0,-1-1 0,0 1 0,0-2 0,0 1 0,-10 2 0,12-4 0,-1 0 0,0 0 0,1-1 0,-1 0 0,0 0 0,0 0 0,1 0 0,-1-1 0,0 0 0,1 0 0,-1 0 0,1-1 0,-1 1 0,-7-5 0,4 1 0,-1-1 0,1 0 0,1 0 0,-1 0 0,1-1 0,0 0 0,1-1 0,-11-15 0,-39-74 0,50 86 0,5 9 0,0 1 0,0-1 0,1 0 0,-1 1 0,1-1 0,-1 1 0,1-1 0,0 0 0,-1 1 0,1-1 0,0 0 0,0 1 0,0-1 0,0 0 0,1 1 0,-1-1 0,0 0 0,1 1 0,-1-1 0,1 1 0,-1-1 0,1 0 0,0 1 0,0 0 0,0-1 0,0 1 0,0-1 0,0 1 0,0 0 0,0 0 0,0 0 0,1 0 0,-1 0 0,0 0 0,3-2 0,6-2 0,0-1 0,1 1 0,-1 1 0,16-5 0,-7 3 0,15-6 0,0 1 0,1 2 0,-1 2 0,47-4 0,-58 9 0,0 1 0,0 1 0,0 2 0,0 0 0,-1 1 0,1 1 0,39 13 0,-42-8 0,-1 0 0,-1 2 0,1 0 0,-2 1 0,29 24 0,-43-34 0,1 2 0,1-2 0,0 1 0,0 0 0,1-1 0,-1 0 0,0 0 0,1 0 0,-1-1 0,1 0 0,0 0 0,-1 0 0,1-1 0,0 0 0,-1 0 0,1 0 0,0-1 0,-1 0 0,1 0 0,9-3 0,7-3 0,0-1 0,0-1 0,29-17 0,-20 8 0,48-39 0,-29 20 0,-46 34 0,0 0 0,1 0 0,-1 1 0,1-1 0,-1 1 0,1 0 0,0 0 0,9-2 0,-11 4 0,-1 0 0,1 0 0,-1 0 0,1 0 0,0 1 0,-1-1 0,1 1 0,-1 0 0,1-1 0,-1 1 0,0 0 0,1 0 0,-1 0 0,0 1 0,0-1 0,1 1 0,-1-1 0,0 1 0,3 3 0,111 123 0,5 4 0,-114-125 0,1 0 0,0-1 0,0 0 0,0 0 0,1-1 0,0 0 0,0 0 0,0-1 0,1 0 0,-1-1 0,1 0 0,0-1 0,0 0 0,0 0 0,0-1 0,0-1 0,0 1 0,0-1 0,0-1 0,1 0 0,-1-1 0,18-4 0,31-14 0,0-2 0,-2-2 0,74-43 0,-97 49 0,-16 9 0,1 0 0,0 2 0,0 0 0,21-4 0,-30 9 0,0 0 0,0 1 0,0 0 0,0 0 0,0 1 0,0 0 0,1 1 0,-1 0 0,18 5 0,-23-4 0,0 0 0,0 1 0,0 0 0,-1-1 0,1 2 0,-1-1 0,1 0 0,-1 1 0,0 0 0,-1 0 0,1 0 0,-1 0 0,1 1 0,-1-1 0,4 10 0,2 6 0,0 1 0,8 33 0,-13-42 0,7 25 0,-6-16 0,1-1 0,1 0 0,1 0 0,12 21 0,3 2 0,-2 1 0,22 65 0,-39-99 0,-1 0 0,-1 1 0,0 0 0,0-1 0,-1 1 0,0 0 0,-1 0 0,0 0 0,-1 0 0,0-1 0,-1 1 0,0 0 0,-4 11 0,5-20 0,1 0 0,-1 0 0,1 0 0,-1 0 0,1 0 0,0 0 0,0 0 0,0 0 0,0 0 0,0 0 0,0 0 0,0 0 0,1 3 0,0-4 0,-1-1 0,0 1 0,0-1 0,1 0 0,-1 1 0,0-1 0,1 0 0,-1 1 0,0-1 0,1 0 0,-1 0 0,1 1 0,-1-1 0,0 0 0,1 0 0,-1 0 0,1 1 0,-1-1 0,1 0 0,-1 0 0,1 0 0,0 0 0,17-5 0,-2-3 0,-1-1 0,0-1 0,0-1 0,19-18 0,-2 2 0,212-159 0,-232 176-227,2 0-1,-1 2 1,1-1-1,1 2 1,25-10-1,-22 12-6598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0 825 24575,'6'-12'0,"78"-46"0,187-178 0,-216 178 0,-1-2 0,65-97 0,-115 150 0,12-16 0,-1 0 0,11-27 0,-24 45 0,1-1 0,-1 0 0,0 1 0,0-1 0,-1 0 0,1 0 0,-1 0 0,-1 0 0,1 0 0,-1 0 0,0 0 0,0 0 0,-1 0 0,0 0 0,-2-9 0,2 13 0,0-1 0,0 1 0,-1 0 0,1 0 0,-1-1 0,0 1 0,1 0 0,-1 0 0,0 0 0,0 1 0,0-1 0,0 0 0,-1 1 0,1 0 0,0-1 0,-1 1 0,1 0 0,-1 0 0,1 0 0,-1 0 0,1 1 0,-1-1 0,0 1 0,1-1 0,-1 1 0,0 0 0,1 0 0,-5 1 0,-1 0 0,1-1 0,0 2 0,1-1 0,-1 1 0,0 0 0,0 1 0,1-1 0,-1 1 0,-10 7 0,-2 4 0,2 1 0,0 0 0,1 1 0,0 1 0,-15 22 0,-61 98 0,69-99 0,-32 72 0,48-94 0,1 0 0,1 0 0,1 0 0,0 1 0,1 0 0,1-1 0,0 33 0,2-45 0,1-1 0,-1 1 0,1-1 0,0 1 0,0-1 0,0 1 0,0-1 0,1 0 0,-1 1 0,1-1 0,0 0 0,0 0 0,0 0 0,4 4 0,-2-3 0,1 0 0,0 0 0,0 0 0,0 0 0,1-1 0,-1 0 0,10 4 0,3-1 0,1 0 0,0-1 0,0-1 0,25 2 0,-13-3-151,0-1-1,0-2 0,0-1 0,-1-2 1,1 0-1,-1-3 0,1 0 1,54-20-1,-62 17-6674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1 792 24575,'0'-1'0,"0"-1"0,1 1 0,-1 0 0,1-1 0,0 1 0,-1 0 0,1-1 0,0 1 0,0 0 0,0 0 0,0 0 0,0 0 0,0 0 0,0 0 0,0 0 0,2-1 0,-1 0 0,10-7 0,1 0 0,-1 1 0,2 0 0,-1 1 0,1 0 0,0 2 0,0-1 0,17-3 0,-13 3 0,348-105-575,391-65-1,390-9-574,-276 89 1150,1 33 0,-718 53 0,454-12 744,-1 22 479,-224 2-889,-374-4-334,-13-4 0,-17-4 0,-14 4 0,0 1 0,0 2 0,0 1 0,-46 4 0,27-1 0,16 1 0,25-1 0,-1 0 0,-23-3 0,109 20 0,98 29 0,-145-38 0,-1 0 0,-1 2 0,0 1 0,39 26 0,-55-33 0,0 0 0,0 1 0,-1 0 0,1 0 0,-2 1 0,1 0 0,-1 0 0,6 10 0,-8-12 0,-1 0 0,0-1 0,0 1 0,-1 0 0,0 0 0,1 0 0,-2 0 0,1 0 0,-1 0 0,1 1 0,-1-1 0,-1 0 0,1 0 0,-1 0 0,-1 7 0,-3 2-227,-1 0-1,1 0 1,-2-1-1,0 0 1,-16 21-1,-9 9-6598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24575,'1'-2'0,"-1"1"0,0-1 0,1 1 0,0-1 0,-1 1 0,1-1 0,0 1 0,0 0 0,0-1 0,-1 1 0,2 0 0,-1 0 0,0 0 0,1-2 0,23-17 0,-14 11 0,8-9 0,-6 6 0,-1 1 0,2 0 0,0 0 0,18-9 0,-29 17 0,1 1 0,0 1 0,1-1 0,-1 0 0,0 1 0,0 0 0,1 0 0,-1 1 0,1-1 0,-1 1 0,1 0 0,-1 0 0,0 0 0,1 0 0,-1 1 0,1 0 0,-1 0 0,0 0 0,0 1 0,1-1 0,4 4 0,-5-3 0,-1 0 0,0 1 0,0 0 0,0-1 0,-1 1 0,1 0 0,-1 0 0,1 1 0,-1-1 0,0 0 0,0 1 0,0-1 0,-1 1 0,0 0 0,1 0 0,-1-1 0,0 1 0,-1 0 0,1 0 0,0 7 0,0 8 0,-1 0 0,-5 36 0,-4-3 0,-30 99 0,15-68 0,19-67 0,1 0 0,1 0 0,1 0 0,0 0 0,1 1 0,2 27 0,0-41 0,-1 0 0,1-1 0,1 1 0,-1 0 0,0-1 0,1 1 0,-1-1 0,1 0 0,0 1 0,0-1 0,0 0 0,0 0 0,0 0 0,0 0 0,0 0 0,1-1 0,-1 1 0,1-1 0,-1 1 0,1-1 0,0 0 0,-1 0 0,1 0 0,4 0 0,9 3 0,1 0 0,33 1 0,-41-4 0,160 4-1365,-137-6-5461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700 203 24575,'0'0'0,"0"0"0,-5-5 0,-1-2 0,-6-4 0,-5-1 0,-9-3 0,-11-4 0,-14-4 0,-13 2 0,-15 0 0,-4 3 0,-9 1 0,3 1 0,11 5 0,18 4-8191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4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1303 24575,'0'18'0,"12"254"0,5-123 0,38 146 0,-53-287 0,0 0 0,0-1 0,1 1 0,0-1 0,0 1 0,1-1 0,7 11 0,-8-16 0,-1 1 0,0-1 0,1 0 0,-1 1 0,1-1 0,0 0 0,-1-1 0,1 1 0,0 0 0,0-1 0,0 0 0,0 0 0,1 0 0,-1 0 0,0 0 0,0 0 0,1-1 0,-1 0 0,0 1 0,7-2 0,21-2 0,0-1 0,-1-1 0,41-13 0,90-39 0,-52 11-84,120-70-1,97-78-274,-174 100 186,179-108 22,260-153 162,-4 56-11,19 48 0,-12 43 0,-340 122 0,-81 31-83,184-34 0,-353 88 111,22-4 306,51-16-1,-71 19-302,0 0 1,0 0-1,0 1 0,0-1 0,1 2 0,-1-1 1,0 1-1,1 0 0,9 1 0,-18-14-168,2 8-1091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5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4063 1085 24575,'-41'-29'0,"-83"-66"0,-3-2 0,46 47 0,-2 4 0,-2 4 0,-1 3 0,-102-30 0,47 28 0,-284-45 0,295 71 0,0 7 0,-255 15 0,207 9 0,-198 45 0,298-42 0,1 4 0,-140 62 0,-130 99 0,274-139 0,-133 106 0,169-119 0,2 2 0,1 1 0,1 2 0,-53 80 0,31-24 0,3 2 0,-63 164 0,107-233 0,0 1 0,2-1 0,1 1 0,-3 44 0,6 111 0,3-120 0,-1-22 0,2 0 0,2 0 0,1-1 0,2 1 0,2-2 0,1 1 0,2-1 0,33 68 0,-13-48 0,2-1 0,3-2 0,3-2 0,1-1 0,3-3 0,60 54 0,-43-51 0,3-2 0,1-4 0,3-2 0,128 62 0,-32-36 0,2-7 0,3-8 0,283 55 0,-80-31 0,405 65 0,-78-85 0,-35-82 0,-224-1 0,-201 19 0,480-20 0,-462 6 0,384-19 0,223 35 0,251-7 0,-171-49 0,-286-19 0,-5-38 0,-524 85 0,-1-6 0,-1-5 0,173-84 0,222-157 0,-391 200 0,219-180 0,-326 242 0,-1-1 0,-2-1 0,0 0 0,-1-2 0,-1-1 0,-2 0 0,0-1 0,-2-1 0,-1 0 0,-1-1 0,-2 0 0,-1-1 0,-1-1 0,-1 1 0,-2-1 0,3-43 0,-5 24 0,-3-1 0,-2 0 0,-2 0 0,-2 1 0,-2 0 0,-3 0 0,-2 1 0,-2 0 0,-2 1 0,-2 0 0,-2 2 0,-27-45 0,8 26 0,-4 2 0,-2 2 0,-88-93 0,44 67 0,-148-112 0,127 119 0,-3 6 0,-3 4 0,-4 6 0,-2 5 0,-3 5 0,-1 6 0,-250-60 0,-296-9-288,-9 39-63,571 67 340,-1044-51 11,221 63 0,311 1 0,322 5 0,-479 73 0,20 51 0,154-26 0,132-33 0,-278 50 0,518-72 0,-89 17 0,279-61 187,0-3 0,-61-3 0,39-1-1463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0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1331 24575,'50'-33'0,"74"-34"0,116-48 0,79-25 0,140-37 0,515-127 0,-754 252 0,-149 37 0,1 3 0,129-5 0,-189 17 0,1 0 0,0-1 0,0-1 0,-1 0 0,1-1 0,15-5 0,-25 7 0,0-1 0,0 1 0,0-1 0,0 1 0,0-1 0,0 0 0,0 0 0,0 0 0,-1-1 0,1 1 0,-1-1 0,0 1 0,0-1 0,0 0 0,0 0 0,0 0 0,-1 0 0,1 0 0,-1 0 0,0-1 0,0 1 0,0 0 0,0-1 0,0 1 0,-1 0 0,0-1 0,1-4 0,-2 2 0,0 0 0,1 0 0,-2 0 0,1 0 0,-1 0 0,0 1 0,0-1 0,0 1 0,-1-1 0,0 1 0,0 0 0,-1 0 0,1 0 0,-1 0 0,-8-8 0,-2 0 0,0 1 0,-1 0 0,-29-17 0,-3 1 0,-1 2 0,-1 3 0,-93-32 0,135 53 0,0 0 0,0 0 0,0 0 0,0 1 0,0 0 0,0 1 0,0 0 0,-1 0 0,-11 2 0,18-2 0,1 0 0,0 0 0,-1 0 0,1 0 0,-1 0 0,1 0 0,-1 0 0,1 1 0,-1-1 0,1 0 0,-1 0 0,1 1 0,0-1 0,-1 0 0,1 1 0,-1-1 0,1 0 0,0 1 0,-1-1 0,1 0 0,0 1 0,0-1 0,-1 1 0,1-1 0,0 1 0,0-1 0,0 1 0,-1-1 0,1 1 0,0-1 0,0 1 0,0-1 0,0 1 0,0-1 0,0 1 0,0-1 0,0 1 0,0-1 0,0 0 0,0 1 0,1-1 0,-1 1 0,0-1 0,0 1 0,0-1 0,1 1 0,-1-1 0,0 1 0,0-1 0,1 0 0,-1 1 0,0-1 0,1 0 0,-1 1 0,1-1 0,23 23 0,-21-21 0,27 20-690,33 19-1,-35-24-457,-1 1 0,34 29-1,-54-41 998,0 1 1,0 0-1,-1 0 1,0 0-1,-1 1 0,0 0 1,0 0-1,0 1 1,-1-1-1,0 1 0,-1 0 1,4 14-1,14 58 2498,-12-48-128,10 58-1,-16-52-2413,-1 0 0,-2 0 0,-1 1 0,-3-1 0,-1 0 0,-10 39 0,3-30-6631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5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1199 24575,'2'-3'0,"-1"0"0,1 0 0,-1 0 0,1 0 0,0 1 0,0-1 0,0 0 0,0 1 0,1 0 0,-1-1 0,1 1 0,-1 0 0,6-3 0,-2 1 0,133-93 0,-86 63 0,27-16 0,92-42 0,92-26 0,-254 113 0,187-64 0,-138 51 0,-1-2 0,104-53 0,157-116 0,-116 67 0,-164 94 0,-31 22 0,0-1 0,0 2 0,0-1 0,16-7 0,-14 9 0,0-1 0,0 0 0,0-1 0,-1-1 0,15-11 0,25-18 0,-49 36 0,0-1 0,0 1 0,0 0 0,0-1 0,0 1 0,0-1 0,0 1 0,0 0 0,0-1 0,-1 1 0,1 0 0,0-1 0,0 1 0,0-1 0,-1 1 0,1 0 0,0-1 0,0 1 0,-1 0 0,1 0 0,0-1 0,-1 1 0,1 0 0,0 0 0,-1-1 0,1 1 0,0 0 0,-1 0 0,1 0 0,-1 0 0,-13-8 0,-18-6 0,0 2 0,0 1 0,-1 2 0,0 1 0,0 2 0,-44-3 0,-193 3 0,195 7 0,92-2 0,0-1 0,32-7 0,13-2 0,-15 6 0,0 2 0,0 3 0,0 1 0,0 3 0,52 10 0,-85-12 0,1 2 0,-1 0 0,1 1 0,20 9 0,-32-12 0,1 0 0,-1 0 0,0 0 0,0 1 0,0-1 0,0 1 0,0 0 0,0 0 0,-1 0 0,1 0 0,-1 0 0,0 0 0,0 1 0,0-1 0,0 1 0,-1-1 0,1 1 0,-1 0 0,0-1 0,0 1 0,-1 0 0,2 5 0,-2 10 0,0-1 0,-1 0 0,-1 1 0,-1-1 0,0 0 0,-1 0 0,-1 0 0,-1 0 0,-1-1 0,0 0 0,-1-1 0,-1 1 0,0-1 0,-20 24 0,14-21 112,-2 4-850,-23 40-1,31-45-6087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8:59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24575,'0'24'0,"-12"278"0,-6 119 0,6-80 0,-9-88 0,-5 187 0,26-396-1365,0-32-5461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1935 24575,'-3'-2'0,"1"0"0,0-1 0,0 1 0,0-1 0,0 1 0,0-1 0,-2-4 0,-1-2 0,1 1 0,1-1 0,-1 0 0,1 0 0,1 0 0,0-1 0,0 1 0,1 0 0,0-1 0,1 1 0,0-1 0,0 1 0,1-1 0,2-10 0,4-10 0,0 0 0,2 0 0,14-30 0,12-18-54,2 1 0,63-93 0,117-128-248,175-139 201,-280 330 105,224-163 0,-285 235-4,77-39 0,-105 62 0,1 1 0,1 2 0,0 0 0,0 1 0,50-7 0,-69 14 20,0 1 0,0-1 0,0 1 0,0 1 0,0-1-1,0 1 1,0 0 0,0 0 0,-1 1 0,1 0 0,0 0 0,-1 0 0,10 6 0,-11-6-5,0 1 1,0 1-1,0-1 1,-1 0-1,0 1 1,1 0-1,-1 0 0,-1 0 1,1 0-1,0 0 1,-1 1-1,0-1 1,0 1-1,0 0 1,-1-1-1,0 1 1,1 5-1,0 4-15,-1 0 0,0 0 0,-1 1 0,-1-1 0,0 0 0,-1 0 0,-1 0 0,0 0 0,-1 0 0,0-1 0,-1 1 0,-7 12 0,-12 21 0,-55 82 0,64-107 0,-56 81 0,-141 156 0,155-199 0,-2-3 0,-3-2 0,-108 72 0,110-83 0,41-29 0,0-1 0,-1-1 0,-25 12 0,41-22 0,0-1 0,-1 0 0,1 1 0,0 0 0,0 0 0,1 0 0,-1 0 0,1 1 0,-6 5 0,8-7 0,0 0 0,0-1 0,0 1 0,0 0 0,0 0 0,1 0 0,-1 0 0,0 0 0,1 0 0,0 0 0,-1 0 0,1 0 0,0 0 0,0 0 0,0 0 0,0 0 0,0 0 0,1 0 0,-1 0 0,1 0 0,-1 0 0,1 0 0,0-1 0,0 1 0,-1 0 0,1 0 0,2 1 0,9 14 0,1-1 0,1-1 0,23 21 0,-9-9 0,293 254 0,22-26 0,-312-230 0,43 44 0,22 18 0,-80-77-1365,-2-3-5461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1113 24575,'0'-3'0,"0"0"0,1 0 0,0 0 0,-1 1 0,1-1 0,0 0 0,1 1 0,-1-1 0,0 1 0,1-1 0,-1 1 0,1 0 0,0-1 0,3-2 0,34-30 0,-24 22 0,4-3 0,173-155 0,-140 120 0,69-88 0,-78 82 0,-2-3 0,-4-1 0,-1-2 0,-4-1 0,29-82 0,-39 74 0,-20 63 0,-1 1 0,0-1 0,0 1 0,-1-1 0,1 0 0,-3-14 0,1 21 0,0-1 0,0 1 0,0 0 0,0-1 0,0 1 0,0 0 0,-1 0 0,1 0 0,0 0 0,-1 1 0,0-1 0,0 0 0,1 0 0,-1 1 0,0-1 0,0 1 0,0 0 0,0 0 0,-1 0 0,1 0 0,0 0 0,0 0 0,-1 0 0,1 1 0,-4-1 0,-6-2 0,-1 2 0,1-1 0,-20 2 0,11 1 0,1 1 0,0 1 0,0 1 0,0 0 0,1 2 0,-1 0 0,1 2 0,-27 13 0,18-5 0,-1 1 0,2 1 0,1 1 0,-37 35 0,38-29 0,2 0 0,0 1 0,2 2 0,1 0 0,1 1 0,2 1 0,1 1 0,1 0 0,-13 41 0,22-52 0,1 0 0,1-1 0,1 1 0,0 1 0,2-1 0,0 0 0,3 29 0,0-34 0,1 0 0,0 0 0,1 0 0,0-1 0,2 1 0,-1-1 0,2-1 0,0 1 0,0-1 0,18 22 0,-18-26 18,1 0-1,1 0 1,0 0-1,0-2 1,1 1-1,0-1 1,0 0-1,17 8 0,-11-8 20,2 0-1,-1-1 0,1-1 1,35 6-1,0-6-472,0-3 1,96-7-1,-123 4 39,142-11-6429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87 179 24575,'-2'4'0,"1"0"0,-1 1 0,0-1 0,0 0 0,0 0 0,0 0 0,0-1 0,-6 7 0,3-4 0,-16 19 0,17-22 0,0 0 0,1 1 0,0-1 0,-1 1 0,1 0 0,1 0 0,-1 0 0,0 1 0,1-1 0,0 1 0,-2 6 0,4-10 0,0 0 0,0-1 0,0 1 0,0 0 0,1 0 0,-1 0 0,0-1 0,1 1 0,-1 0 0,0-1 0,1 1 0,-1 0 0,1-1 0,-1 1 0,1 0 0,-1-1 0,1 1 0,-1-1 0,1 1 0,0-1 0,0 1 0,20 12 0,-4-3 0,-6 1 0,0 0 0,0 1 0,-1 0 0,-1 1 0,0 0 0,-1 0 0,0 1 0,5 15 0,40 121 0,-26-54 0,-5 1 0,-5 1 0,9 155 0,-24-158 0,-5 0 0,-3 0 0,-31 153 0,34-233 0,0-1 0,-1 0 0,-1 0 0,-10 22 0,21-51 0,-1 1 0,6-28 0,1-2 0,171-545 0,-164 534 0,2 0 0,2 2 0,38-62 0,-53 103 0,0 1 0,1 0 0,0 0 0,1 1 0,0 0 0,1 0 0,0 1 0,0 1 0,1 0 0,0 1 0,1 0 0,-1 0 0,1 2 0,0-1 0,23-5 0,-19 8 0,0-1 0,0 2 0,1 0 0,0 1 0,-1 1 0,1 1 0,-1 0 0,1 1 0,-1 1 0,1 1 0,-1 0 0,18 8 0,-8 0 0,-1 0 0,-1 2 0,0 1 0,-1 1 0,-1 1 0,0 1 0,-1 1 0,19 22 0,4 10 0,-2 1 0,46 74 0,-63-77 0,-26-48 0,0-1 0,1 1 0,-1-1 0,0 1 0,1-1 0,-1 1 0,0-1 0,1 1 0,-1-1 0,1 0 0,-1 1 0,1-1 0,-1 0 0,1 1 0,-1-1 0,1 0 0,-1 0 0,1 1 0,-1-1 0,1 0 0,-1 0 0,1 0 0,0 0 0,-1 0 0,1 0 0,-1 0 0,1 0 0,-1 0 0,1 0 0,0 0 0,-1 0 0,1 0 0,-1 0 0,1-1 0,-1 1 0,1 0 0,0-1 0,22-15 0,-22 15 0,22-21 0,-1 0 0,-2-2 0,0 0 0,17-30 0,-14 21 0,69-97 0,145-198 0,67-41 0,-278 339 198,-20 21-422,2 1 1,-1-1 0,1 1 0,0 0-1,1 1 1,17-11 0,-7 9-6603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1 941 24575,'1'0'0,"0"0"0,0 0 0,0-1 0,0 1 0,0 0 0,0-1 0,0 1 0,0-1 0,0 1 0,0-1 0,0 1 0,0-1 0,-1 1 0,1-1 0,0 0 0,0 0 0,-1 1 0,2-3 0,5-3 0,37-26 0,-13 10 0,42-39 0,207-255 0,-108 113 0,-137 165 0,-13 15 0,-1 0 0,20-31 0,-40 53 0,0 1 0,-1-1 0,1 1 0,-1-1 0,1 1 0,-1-1 0,0 0 0,1 1 0,-1-1 0,0 0 0,1 1 0,-1-1 0,0 0 0,0 0 0,1 1 0,-1-1 0,0 0 0,0 0 0,0 1 0,0-1 0,0 0 0,0 0 0,0 1 0,0-1 0,-1 0 0,1 0 0,-1 0 0,0 1 0,0 0 0,0 0 0,0 0 0,1 0 0,-1 0 0,0 0 0,0 0 0,0 0 0,0 0 0,0 0 0,0 1 0,0-1 0,0 0 0,1 1 0,-1-1 0,-1 1 0,-40 22 0,19-8 0,2 2 0,0 1 0,0 0 0,2 2 0,0 0 0,1 1 0,2 1 0,-29 46 0,43-64 0,0-1 0,1 1 0,-1 0 0,1-1 0,-1 1 0,1 0 0,0 0 0,-1 7 0,2-10 0,0 0 0,0 0 0,0-1 0,0 1 0,1 0 0,-1 0 0,0 0 0,0-1 0,1 1 0,-1 0 0,0 0 0,1-1 0,-1 1 0,0 0 0,1-1 0,-1 1 0,1 0 0,-1-1 0,2 2 0,-1-2 0,0 1 0,1 0 0,-1-1 0,0 1 0,1-1 0,-1 1 0,0-1 0,1 0 0,-1 1 0,1-1 0,-1 0 0,1 0 0,-1 0 0,3-1 0,17-1 0,-1-2 0,0 0 0,-1-2 0,30-11 0,76-39 0,-121 54 0,474-271 0,-399 224 0,-71 44 0,-5 3 0,0-1 0,0 1 0,1 0 0,-1 1 0,1-1 0,-1 0 0,1 1 0,-1 0 0,1 0 0,6-1 0,-9 2 0,-1 0 0,1 1 0,0-1 0,-1 1 0,1-1 0,0 0 0,-1 1 0,1-1 0,0 1 0,-1-1 0,1 1 0,-1 0 0,1-1 0,-1 1 0,1-1 0,-1 1 0,0 0 0,1 0 0,-1-1 0,0 1 0,1 1 0,5 20 0,-4-16 0,24 87 0,50 144 0,-56-188 0,4 9 0,26 92 0,-45-130 0,-1 1 0,-1-1 0,-1 1 0,0 0 0,-2-1 0,-1 1 0,0 0 0,-7 33 0,-31 83 0,10-43 0,28-91 0,-3 21 0,3-24 0,1 1 0,0-1 0,0 1 0,0-1 0,0 0 0,0 1 0,1-1 0,-1 1 0,0-1 0,0 0 0,0 1 0,0-1 0,0 0 0,0 1 0,1-1 0,-1 1 0,0-1 0,0 0 0,1 1 0,-1-1 0,0 0 0,0 0 0,1 1 0,-1-1 0,0 0 0,1 0 0,-1 1 0,0-1 0,1 0 0,-1 0 0,1 0 0,-1 0 0,0 1 0,1-1 0,-1 0 0,1 0 0,-1 0 0,0 0 0,1 0 0,-1 0 0,1 0 0,-1 0 0,0 0 0,1 0 0,-1 0 0,1-1 0,-1 1 0,0 0 0,1 0 0,-1 0 0,1-1 0,9-3 0,-1 0 0,1-1 0,16-12 0,-6 3 0,95-58 0,239-161 0,-162 81 0,31-23 0,-221 173 0,-1 1 0,1-1 0,0 1 0,0 0 0,0 0 0,0 0 0,0 0 0,0 0 0,1 0 0,-1 1 0,0-1 0,0 1 0,1-1 0,2 1 0,-4 0 0,0 1 0,1-1 0,-1 1 0,0-1 0,0 1 0,1 0 0,-1 0 0,0 0 0,0 0 0,0-1 0,0 1 0,0 1 0,0-1 0,0 0 0,0 0 0,-1 0 0,1 0 0,0 1 0,-1-1 0,1 0 0,-1 0 0,1 1 0,0 2 0,71 208 0,-52-144 0,12 81 0,-26-115 0,-2-1 0,-2 0 0,0 1 0,-2-1 0,-2 1 0,-1-1 0,-2 0 0,-1 0 0,-1 0 0,-2-1 0,-16 39 0,-13 6 0,22-46 0,-17 43 0,31-60 171,6-8 0,-3-6-278,0-1 0,0 1 1,1 0-1,-1 0 0,0-1 1,0 1-1,0-1 0,0 1 1,1-1-1,-1 1 0,0-1 1,0 0-1,0 0 0,0 1 1,1-3-1,11-9-6719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24575,'0'0'0,"0"5"0,0 2 0,0 4 0,0 11 0,0 6 0,0 9 0,0 7 0,0 7 0,0 4 0,0 3 0,0-3 0,0-7 0,0-11 0,0-7 0,0-8 0,0-9-8191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140 587 24575,'-6'1'0,"1"1"0,-1 0 0,1 1 0,-1-1 0,1 1 0,-6 5 0,-1-1 0,-22 7 0,27-11 0,0-1 0,1 1 0,-1 1 0,-10 6 0,12-3 0,12-6 0,19-6 0,-22 4 0,35-9 0,-1-2 0,56-25 0,71-45 0,46-38 0,233-175 0,-381 253 0,-70 45 0,4-2 0,1 0 0,-1 1 0,0-1 0,1 0 0,-1 1 0,1-1 0,0 1 0,-1 0 0,1 0 0,0 0 0,0 0 0,-2 3 0,4-4 0,0-1 0,0 0 0,0 1 0,0-1 0,0 0 0,0 1 0,0-1 0,0 0 0,1 0 0,-1 1 0,0-1 0,0 0 0,0 1 0,0-1 0,1 0 0,-1 0 0,0 1 0,0-1 0,1 0 0,-1 0 0,0 0 0,1 1 0,-1-1 0,0 0 0,0 0 0,1 0 0,-1 0 0,0 0 0,1 1 0,-1-1 0,0 0 0,1 0 0,-1 0 0,0 0 0,1 0 0,-1 0 0,0 0 0,1 0 0,-1 0 0,1-1 0,16 2 0,10-5 0,-1-1 0,1-1 0,35-14 0,-9 4 0,-8 1 0,-33 10 0,0 1 0,1 0 0,0 1 0,-1 0 0,26-1 0,327 5 0,-340-1 0,0 2 0,0 0 0,0 1 0,33 10 0,-41-8 0,-1 1 0,0 0 0,-1 1 0,1 1 0,-1 1 0,-1 0 0,18 14 0,28 30 0,91 104 0,-6-5 0,-127-136 0,0-1 0,0-1 0,2 0 0,0-2 0,0 0 0,1-1 0,39 13 0,-30-14 0,0-2 0,0-2 0,1 0 0,0-2 0,39 0 0,-8-6 0,-1-2 0,0-4 0,0-2 0,0-2 0,83-29 0,63-44 0,10-2 0,-208 84 0,0 0 0,0 1 0,0 1 0,1 0 0,-1 0 0,1 0 0,-1 1 0,0 1 0,1 0 0,13 3 0,-10 0 0,1 0 0,-1 2 0,0-1 0,0 2 0,0 0 0,13 10 0,6 5 0,0 2 0,-2 2 0,0 0 0,-2 2 0,34 44 0,-43-47 0,-2 0 0,0 2 0,-2 0 0,0 0 0,-3 1 0,0 1 0,11 43 0,-19-56-195,-2-1 0,0 1 0,-1 0 0,0 0 0,-2 0 0,-1 17 0,-2-3-6631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0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 24575,'195'0'-37,"999"12"-631,89 9 244,0-22-278,-445-1 501,933-33-1738,818-102 1939,-1684 89-1114,-2 36-1,60 39 1115,225 3 0,-1055-29 0,985-2 0,-4-51 0,-615 17 29,-197 16-390,-114 5-1298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33 553 24575,'9'153'0,"0"-44"0,4 541 0,-22-758 0,0 21 0,-37-845 0,46 910 0,1 0 0,1 0 0,9-41 0,-9 55 0,0 0 0,1 0 0,0 0 0,0 1 0,1-1 0,0 1 0,0 0 0,1 0 0,0 0 0,0 1 0,1-1 0,0 1 0,10-8 0,1 2 0,0 2 0,1 0 0,0 1 0,0 1 0,30-9 0,-13 7 0,0 2 0,47-6 0,-72 13 0,0 0 0,0 1 0,0 0 0,0 0 0,0 1 0,0 1 0,-1-1 0,12 5 0,-15-4 0,0 0 0,0 1 0,0 0 0,-1 0 0,1 1 0,-1 0 0,0 0 0,0 0 0,0 0 0,0 1 0,-1 0 0,0 0 0,6 8 0,-4-1 0,1 0 0,-2 0 0,1 1 0,-2 0 0,0 0 0,0 0 0,-1 1 0,-1-1 0,0 1 0,-1 0 0,-1-1 0,0 1 0,0 0 0,-4 16 0,-4 19 0,-2 0 0,-25 72 0,12-51 0,-4-1 0,-2-1 0,-3-1 0,-3-2 0,-3-2 0,-2-1 0,-82 94 0,58-93 0,51-54 0,16-17 0,21-23 0,5 0 0,1 1 0,2 1 0,1 2 0,1 2 0,1 0 0,2 3 0,39-19 0,-28 19 0,1 2 0,1 2 0,0 2 0,1 3 0,71-10 0,-104 21 0,0 0 0,0 1 0,23 2 0,-35-1 0,0 1 0,0 0 0,0 0 0,0 1 0,0 0 0,0 0 0,0 0 0,-1 1 0,1 0 0,-1 0 0,1 0 0,-1 1 0,5 4 0,1 3 0,-1 1 0,-1 0 0,0 0 0,0 1 0,-1 0 0,-1 1 0,0-1 0,-1 1 0,8 26 0,-4-6 0,-2 0 0,-2 1 0,3 44 0,-6-31 0,-6 89 0,1-111 0,-2-1 0,-1 0 0,-1 0 0,-1 0 0,-12 28 0,14-43 0,0 0 0,-1 0 0,0-1 0,0 0 0,-1 0 0,0 0 0,-1-1 0,0 0 0,-8 6 0,2-4 0,0 0 0,0-1 0,0-1 0,-1 0 0,-22 7 0,0-3 0,1-2 0,-2-2 0,1-1 0,-59 3 0,-262-7 0,289-5 0,56 2 0,-1-1 0,1 0 0,-1-1 0,1 0 0,-1-1 0,1-1 0,-13-5 0,20 6 0,0 0 0,1 0 0,-1 0 0,1-1 0,0 0 0,0 0 0,0 0 0,1 0 0,-1-1 0,1 0 0,0 0 0,1 0 0,-1-1 0,1 1 0,0-1 0,0 0 0,-2-6 0,-6-25-1365,4 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11.46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4852 505 24575,'-17'-13'0,"-82"-53"0,51 33 0,-1 2 0,-64-30 0,48 34 0,0 4 0,-2 2 0,0 4 0,-127-17 0,65 22 0,-219 9 0,227 10-33,0 6 0,1 5 0,0 5 0,-163 55 0,156-33-44,2 6 0,2 5 0,-206 129 0,95-26 30,-413 371-1,477-365 48,7 6 0,-209 287 0,300-355 0,4 3 0,5 4 0,5 1 0,5 3 0,5 3 0,5 1 0,-54 243 0,84-282 0,3 1 0,3 0 0,4 0 0,3 0 0,17 124 0,-7-144 0,2 0 0,3-1 0,2-1 0,3 0 0,2-2 0,3 0 0,61 100 0,-41-92 0,2-3 0,3-2 0,3-2 0,1-2 0,70 52 0,-7-18 0,224 128 0,-245-166 0,1-4 0,3-5 0,171 49 0,-118-53 0,295 34 0,-342-63 0,1-5 0,0-4 0,140-18 0,-164 5 0,-1-3 0,-1-3 0,0-4 0,138-60 0,-96 22 0,-2-6 0,-4-4 0,143-114 0,291-295 0,-169 77 0,-300 300 0,-6-3 0,78-141 0,-91 132 0,-5-4 0,70-204 0,-110 263 0,-2 0 0,-3 0 0,-3-1 0,-2-1 0,-3 0 0,-3 0 0,-10-113 0,-8 70 0,-5 0 0,-4 2 0,-52-133 0,31 119 0,-6 3 0,-101-164 0,89 182 0,-5 3 0,-3 3 0,-5 3 0,-3 3 0,-3 5 0,-153-114 0,105 102 0,-4 6 0,-4 5 0,-3 7 0,-189-70 0,214 101 0,-1 6 0,-2 4 0,-1 6 0,-242-20 0,-48 43 0,309 10 0,0 4 0,-101 26 0,148-22 0,2 2 0,0 2 0,1 3 0,-96 55 0,58-19 0,-138 114 0,191-141 19,2 2 0,1 2-1,2 1 1,2 1-1,-39 62 1,51-70-173,2 0 1,2 2-1,0 0 1,2 0-1,2 1 0,0 1 1,3 0-1,-7 55 1,12-49-6200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12.72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9:23.72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1084 4177 24575,'24'-5'0,"-2"-1"0,0 1 0,37-4 0,-14 3 0,352-39 0,-78 10 0,-94 13 0,277 8 0,-139 14 0,221 2 0,-107 27 0,48 0 0,-115-6 0,-2 21 0,-134-13 0,183-13 0,0-48 0,288-39 0,-318 47 0,2 24 0,-145 0 0,218-13 0,-54-3 0,-247 9 0,318-20 0,-219 9 0,67-1 0,-321 16 0,273-9 0,-315 10 0,580-61 0,-452 41 0,0-7 0,174-58 0,-103 21 0,2 10 0,290-40 0,-158 60 0,-251 27 0,161-4 0,-12 1 0,-21-8 0,347-76 0,-524 85 0,146-39 0,-147 37 0,0-3 0,66-34 0,-89 40 0,0-2 0,0 0 0,-1 0 0,0-1 0,0-1 0,-2 0 0,1 0 0,-2-1 0,1 0 0,-2-1 0,0 0 0,0 0 0,7-22 0,3-18 0,-1 0 0,12-81 0,-28 128 0,35-272 0,-31 225 0,1-27 0,-4 0 0,-4 0 0,-18-121 0,17 181 0,0 1 0,-2 0 0,0 0 0,-2 0 0,0 0 0,-1 1 0,0 0 0,-2 1 0,-21-31 0,3 12 0,-2 2 0,-2 0 0,-59-49 0,41 42 0,-1 2 0,-3 2 0,-87-46 0,-205-57 0,-15 30 0,-299-21-289,-12 56-123,433 51 365,-1258-137 47,462-11 0,-938-186 0,363 269 0,232 94 0,1147-12 0,-304-49 0,-88-20 0,-6 41 0,-171 53 0,4 63 0,373 0 0,239-42 0,82-18-51,1 5 0,-161 63 0,230-72 141,1 1 0,1 1 0,0 2 0,2 1 1,0 1-1,1 1 0,2 2 0,0 0 0,-28 40 0,28-31-90,2 2 0,2 1 0,-30 69 0,-31 125 0,82-230 0,-23 71 0,4 1 0,3 1 0,3 1 0,-6 125 0,19-82 0,5 0 0,6-1 0,25 116 0,-22-155 0,62 311 0,19-6 0,29-60 0,-106-288 0,2 0 0,1-2 0,35 43 0,-26-36 0,35 58 0,-55-81 0,1 0 0,0-1 0,1 0 0,1-1 0,1-1 0,0 0 0,1 0 0,0-2 0,1 0 0,1 0 0,0-2 0,19 10 0,-5-6 0,0-2 0,2-1 0,-1-1 0,1-2 0,0-1 0,43 3 0,652 30 0,-242-59 0,-55 8-458,-362 11-449,-62 0-5919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09:03:2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14984 16960 105 0,'-3'-2'305'0,"3"2"-250"16,0-4-26-16,3 8 10 16,1 2-27-16,3 6 4 15,5 6 23-15,9 8-19 16,1 6-3-16,0 8 0 16,1 1-9-16,-1-1 6 0,-7-1-4 15,1 3-9-15,-1-3 5 16,-1-7-6-16,-3-1 0 15,-2-8 1-15,-2-9 3 16,-3-6-4-16,-1-4 7 16,-1-8 5-16,0-5 16 15,-2-8-9-15,4-7-12 16,3-12 1-16,0-12-8 16,4-7 2-16,4-2-2 15,3-1 2-15,3 5-4 16,-4 13 2-16,-3 12-2 15,-8 12 1-15,-3 14-25 16,-1 12-38-16,0 12-6 0,0 11-58 16,0 6-111-1</inkml:trace>
  <inkml:trace contextRef="#ctx0" brushRef="#br0" timeOffset="667.47">15728 17195 189 0,'2'0'194'0,"-2"0"-145"15,0 0 14-15,0-4-3 16,0 4-26-16,-4-4-4 16,-8 4-8-16,-1-4-12 15,-5 4 5-15,-4 0-8 16,-3 4-4-16,-4 10 3 16,-4 2 0-16,0 8 4 15,1 2-8-15,3 11 0 16,7-6-2-16,6 3 0 15,12-5 0-15,6-8-2 16,7 2 5-16,6-11-3 16,8-7 2-16,2-1-2 0,4-8 6 15,2-6-6-15,-5-2 0 16,1-6 5-16,-5 0-3 16,-4-4 1-16,-5-1 1 15,1 0-3-15,-5 1 5 16,-3 0-4-16,-1 8-2 15,-1 1 7-15,-2 10-7 16,0-2 2-16,-2 5-1 16,-2 2 2-16,0 1-5 15,0 5 2-15,0 2-3 16,2 2 3-16,2 10 1 16,2 2 0-16,4 6 0 0,2-8 2 15,3 0-4-15,1-4 1 16,-1-3 0-1,1-8 1-15,-5-2 1 0,-5-5-2 16,-2-5 7-16,-2 1-5 16,0 1 2-16,-2-2-4 15,4-5-12-15,-2 2-11 16,2-2-36-16,6-1-42 16,-2-4-68-16</inkml:trace>
  <inkml:trace contextRef="#ctx0" brushRef="#br0" timeOffset="1017.03">15926 17092 131 0,'0'-25'104'0,"-7"2"58"16,1 2-108-16,1 6 30 16,2 5-35-16,1 6-16 15,2 4 0-15,0 0-30 16,0 6-3-16,2 11 0 0,-2 4 2 16,3 11 22-16,2 13-10 15,-1 8-6-15,5 2 0 16,-1-1-8-16,2-6 0 15,-2 0 0-15,-1-6-1 16,-3-8-1-16,-2-6-16 16,2-1-34-16,-2-9-67 15,-10-9-122-15</inkml:trace>
  <inkml:trace contextRef="#ctx0" brushRef="#br0" timeOffset="1383.46">16098 17275 106 0,'0'-21'268'0,"-5"2"-178"0,5 7-3 15,-5 1-16-15,1 4-35 16,4 7-26-16,2 0-6 16,0 4-4-16,5 5 1 15,2 8 1-15,2 2 2 16,5 8-3-16,1-2 6 15,-1 2-6-15,-1 1-1 16,-1-2 1-16,-3-4 2 16,-4-8-3-16,-2-6 0 15,-3-2 1-15,0-6 10 0,0-6 2 16,-2-6 4 0,5-6-12-16,1-10-3 0,3-10 0 15,5-2-2-15,-1 1 1 16,1 1 0-16,-4 7-1 15,1 9-2-15,-6 8-6 16,0 5-43-16,1 9-66 16,-2 9-70-16</inkml:trace>
  <inkml:trace contextRef="#ctx0" brushRef="#br0" timeOffset="1717.29">16485 17299 300 0,'16'-4'73'0,"-1"2"-30"0,-1-6 4 16,1 0-26-16,-1-2 7 15,-1-1-1-15,-5-4 1 16,0 1 1-16,-6-4-12 16,-4 0 5-16,-6 0-5 15,-5 0-12-15,-5 0 2 16,-3 1-6-16,-4 12-1 15,-2 1 0-15,-2 11 1 16,2 8 0-16,2 8 3 16,4 12-3-16,3 5 0 15,9-4-1-15,9 3 1 16,7-6 0-16,5-3 0 16,13-7 1-16,6-10 1 0,7-5-3 15,7-8-1-15,9 0-15 16,-1-4-62-16,5-4-130 15</inkml:trace>
  <inkml:trace contextRef="#ctx0" brushRef="#br0" timeOffset="2150.1">17116 17254 289 0,'-5'-19'149'0,"5"1"-104"16,3 2 32-16,-1-2-33 16,2 8-17-16,0-2 5 15,1 6-14-15,-1 2-16 16,6 4 1-16,0 4-2 15,7 2-1-15,2 6 1 16,3 2 2-16,-1 8-3 16,-4 0 0-16,-3 6 0 15,-10 2-4-15,-11 2 1 16,-10-2 1-16,-17-2-1 16,-15-6 6-16,-11-8-1 0,-7-10 3 15,0-8-4-15,7-6 7 16,13-8-5-16,14-4 1 15,13 0 11-15,18-6-15 16,15 2 4-16,14-1-4 16,10 6-2-16,15-2 1 15,4 14-28-15,4 1-53 16,2 8-66-16</inkml:trace>
  <inkml:trace contextRef="#ctx0" brushRef="#br0" timeOffset="2433.4">17461 17249 459 0,'-2'-12'39'0,"4"6"41"16,-4 2-30-16,0 4-48 15,4 4 5-15,2 6-6 16,-2 8 0-16,3 8 13 15,-1 6-10-15,-4 7 0 16,-2 10 1-16,-3 1 0 16,-5-1-5-16,-6 1 0 0,3-6-12 15,-4-8 7 1,9-6-29-16,-1-8-29 16,9-12-56-16,0-14-161 0</inkml:trace>
  <inkml:trace contextRef="#ctx0" brushRef="#br0" timeOffset="2683.38">17463 17293 298 0,'-6'-34'178'0,"3"6"-154"16,8 2 56-16,1 4-43 16,8 7-34-16,3 8 10 15,10 1-6-15,9 2-5 16,4 4 6-16,0 5-8 15,0 7 0-15,-6 7 0 0,-12 3-6 16,-15 10-5-16,-18 4 7 16,-20 2-10-16,-17-2-9 15,-10-4 5-15,0 0-14 16,3-10 2-16,15-4-9 16,16-10-21-16,14-4-75 15</inkml:trace>
  <inkml:trace contextRef="#ctx0" brushRef="#br0" timeOffset="3616.7">17721 17311 429 0,'10'0'17'0,"-2"0"-3"16,5 0 7-16,8 0 3 0,6 4-9 15,8-2-1-15,3-2-14 16,-3-2 3-16,-6-2 0 15,-4-1-3-15,-9-2 8 16,-9-3 3-16,-7-4-10 16,-7-5 12-16,-7-2-3 15,-5-2-3-15,-4 6 14 16,1-1-14-16,-1 6-4 16,4 8-3-16,-4 8 0 15,1 14 0-15,0 8 9 16,2 6-8-16,1 8 5 15,11 0-6-15,6 0-2 16,8-3 1-16,12-8 1 0,5-2 2 16,6-14 1-16,4 1-1 15,3-14 8-15,1 0-9 16,1-8-1-16,-5-6 10 16,-6-3-8-16,-4-6 4 15,-6-4 5-15,-5 0-5 16,-6-3 15-16,-1 6-10 15,-3 2 1-15,0 8 6 16,-2 6-18-16,0 3 5 16,0 5-5-16,0 9-14 0,-2 5 13 15,2 5 1 1,0 2 0-16,0 5 1 0,0 6 4 16,2-2-5-16,0-6 0 15,1-2 3-15,-1-8-5 16,3-10 2-16,-3-4 0 15,-2-4 12-15,2-10-11 16,0-3 3-16,0-10-4 16,5-1 4-16,-1-8-4 15,4 0 0-15,-2 6 1 16,3 4-3-16,1 4 2 16,-1 12 0-16,3 1-2 15,-1 9-2-15,2 0 2 16,3 5 2-16,2 7-2 15,0 2-3-15,-2 8 3 16,-3 0 2-16,-1 6-2 16,-5 2 3-16,2-2-2 0,-2-6 1 15,2-4 0-15,1-6-5 16,-2-6 5-16,1-6 0 16,1-6 4-16,1-10 0 15,3-1-4-15,-3-12 0 16,3-5 2-16,-1-2-2 15,-2-1 0-15,1-2 0 16,-3-1 0-16,-5 12 5 16,-3 10-7-16,-6 10 2 15,-1 12-15-15,-5 10 10 16,-2 7 5-16,2 6 3 16,0 9-3-16,1 0 3 0,5 3-3 15,6 3 0 1,1-3 1-16,0-7-7 0,-2-2-1 15,1-6-29-15,-8-4-22 16,-3-9-88-16,-8-11-139 16</inkml:trace>
  <inkml:trace contextRef="#ctx0" brushRef="#br0" timeOffset="3733.49">18419 17067 348 0,'-9'-33'137'0,"1"16"-106"15,2 12-31-15,8 16-42 16,10 10-99-16</inkml:trace>
  <inkml:trace contextRef="#ctx0" brushRef="#br0" timeOffset="4116.85">18905 17262 120 0,'-16'-13'344'16,"7"5"-299"-16,5 2 21 16,-1 2-46-16,3 14-18 15,0 3 5-15,2 4 2 16,0 5 7-16,-2 6-14 0,-1 2 0 16,1-6 2-16,-3-1 0 15,-3-6-2-15,1-9 2 16,1-4-2-16,1-4 17 15,-2-8-18-15,3-10-1 16,2-4-9-16,2-6 9 16,2-6 12-16,6-2-3 15,6 4-6-15,4 1 15 16,2 8-18-16,3 7 0 16,0 10-2-16,2 6-4 15,0 4 6-15,-1 14-2 16,-6-1-9-16,-4 12 9 15,-10 1-21-15,-2 3-14 16,-6-4-29-16,-3-1-79 16,1-2-102-16</inkml:trace>
  <inkml:trace contextRef="#ctx0" brushRef="#br0" timeOffset="4582.99">19335 17245 389 0,'2'-22'53'0,"-6"4"36"16,-10-4-15-16,-1 12-40 16,-4 2-18-16,0 8-12 15,-4 3 4-15,-1 12-7 16,-1 11 0-16,4 2-2 16,2 6-3-16,11 1 1 0,8-2 2 15,6-3-4-15,9-6 4 16,8-8 1-16,-1-12 0 15,5-12 16-15,0-10-15 16,-3-4 2-16,-2-10 8 16,-1-2-9-16,-8 2 11 15,-5 2-1-15,0 11-9 16,-4 10-3-16,-4 12-3 16,0 12-17-16,-4 12 18 15,2 12 4-15,-1 7-1 16,-2 13-1-16,1 2 2 15,-3 2-5-15,-8-1 3 16,-12-4-9-16,-13-8 9 16,-11-11 1-16,-14-8 6 15,-4-13-7-15,2-14 5 0,13-8-4 16,12-8-1-16,20-6 0 16,20-14-5-16,24-5 5 15,20-7-9-15,28-6-33 16,18 2-82-16,9 4-181 15</inkml:trace>
  <inkml:trace contextRef="#ctx0" brushRef="#br0" timeOffset="4833.84">20189 17329 110 0,'12'-18'373'15,"-7"2"-334"-15,-3 2 54 0,-6 4-53 16,1 6-9-16,1 4-15 15,0 4-9-15,-4 2-7 16,-10 10 0-16,-9 6 5 16,-13 6-4-16,-11 8 4 15,-10 8-4-15,-2 0-1 16,-4 2 0-16,8-1-4 16,5-5 2-16,10-9 0 15,11-8-13-15,13-5-33 16,7-9-36-16,9-9-130 15</inkml:trace>
  <inkml:trace contextRef="#ctx0" brushRef="#br0" timeOffset="4950.24">19823 17445 278 0,'4'4'0'0,"5"6"-53"16</inkml:trace>
  <inkml:trace contextRef="#ctx0" brushRef="#br0" timeOffset="5101.53">20204 17704 137 0,'-3'4'313'16,"1"-4"-264"-16,0-4-12 0,0 4-37 15,6-4-38 1,5 4-33-16,5 0-67 0</inkml:trace>
  <inkml:trace contextRef="#ctx0" brushRef="#br0" timeOffset="6599.85">11381 9868 140 0,'-3'1'263'0,"-2"-1"-211"16,8 3-6-16,-6-1-33 15,6 4-11-15,-3 4 4 16,5 9-2-16,-1 12 23 16,3 7-12-16,-3 10-11 15,2 8 13-15,-3 2-16 16,-1 1-1-16,-7-4 6 16,3-2-3-16,-4-9-3 0,2-8 0 15,-1-5-8-15,1-10-5 16,1-7-33-16,1-4-50 15,-3-10-71-15</inkml:trace>
  <inkml:trace contextRef="#ctx0" brushRef="#br0" timeOffset="6816.56">11120 9986 130 0,'-7'-32'283'15,"3"2"-196"-15,2 6-39 16,2 4 30-16,4-1-44 0,3 5-33 16,9-2 13-16,7 0-12 15,16-2 1-15,9 2-1 16,17 5-2-16,9 2 0 16,4 11-1-16,2 11-35 15,-5 7-36-15,-10 14-129 16</inkml:trace>
  <inkml:trace contextRef="#ctx0" brushRef="#br0" timeOffset="7166.52">11652 10271 298 0,'2'0'50'0,"10"0"-45"16,-1-4 54-16,11-5-34 15,5 2 5-15,4-6-6 16,3 0-21-16,-1-5 13 16,-6-1-2-16,-5 2-1 15,-9-4 25-15,-6 2-23 16,-9-2 5-16,-5 4-4 16,-9 2-16-16,-6 9 0 15,-4 8 7-15,-8 11-3 16,-4 10-5-16,0 10 1 15,2 6 0-15,10 5-5 16,6 1 5-16,13-1-4 16,7-6 2-16,12-4-17 0,7-6 5 15,8-11 9-15,4-4-7 16,10-9-27-16,1-8-119 16</inkml:trace>
  <inkml:trace contextRef="#ctx0" brushRef="#br0" timeOffset="7733.51">12069 10153 430 0,'-18'-4'42'0,"11"1"-1"16,-1 3-12-16,8 3-29 0,4 2 0 15,2 1 0-15,1 6 8 16,0 4-3-16,0 7 14 15,-3-2-18-15,3 5 2 16,-3-2 2-16,-2-3-1 16,3-7-4-16,-2-5 0 15,-3-3 0-15,0-4 7 16,2-4-6-16,-2-4 2 16,2-1 21-16,0-5-7 15,-2-2 2-15,0-3-16 16,0-1 0-16,2 3-1 15,0-2-2-15,3 3 0 16,-3 6-2-16,2 3-6 0,-2 2 8 16,4 6-8-1,-2 2 1-15,7 3 2 0,3 5 2 16,3 2-3 0,3 6 2-16,0 2-19 0,-2 2 4 15,-5-5 5-15,-3-4 4 16,-4-6 7-16,-4-4 6 15,-2-6 3-15,0-8 8 16,0-4-11-16,0-8-3 16,0-4 9-16,2-6-8 15,5 0 18-15,-1 1-12 16,6 5-6-16,-3 7 1 0,-1 4-2 16,2 9-1-1,-2 7-3-15,1 4-13 0,5 9 17 16,-1 7 0-16,5 4-9 15,-1 5-11-15,0 4-47 16,-7-1-86-16</inkml:trace>
  <inkml:trace contextRef="#ctx0" brushRef="#br0" timeOffset="7986.56">12495 10164 103 0,'-21'-15'385'0,"6"3"-364"16,8 6 49-16,0 7-70 15,5 7-6-15,4 8 4 16,3 9 4-16,4 6-2 16,0 10 5-16,4 7-3 15,5 2 2-15,-5 6-4 16,1 5-6-16,-8-1-16 15,-3-6-46-15,-10-3-61 16</inkml:trace>
  <inkml:trace contextRef="#ctx0" brushRef="#br0" timeOffset="8283.73">12450 10207 446 0,'-11'-35'95'0,"2"3"-45"16,4 6 8-16,5 5-24 16,7 4-23-16,9-3-10 15,10 2 8-15,12 4-9 16,11 2 0-16,7 7-3 16,2 12 3-16,-3 9 0 15,-5 8 0-15,-15 9-15 16,-12 6 9-16,-21 6-8 15,-20 1 6-15,-18 2 2 16,-22 0-4-16,-11-6 1 0,-6-6 1 16,1-8-27-16,14-8-17 15,20-10-14-15,15-8-26 16,23-8-160-16</inkml:trace>
  <inkml:trace contextRef="#ctx0" brushRef="#br0" timeOffset="9133.71">13021 10265 185 0,'4'-8'218'0,"0"-2"-93"15,3 3-82-15,-5 1 29 16,2 3-36-16,-1 3-22 15,-1 0 1-15,-2 1-15 16,3-1 0-16,-3 2-1 0,0 1-13 16,0-2 9-16,0 4-5 15,-3-1 3-15,1 0 3 16,-1-1-4-16,1 1 8 16,0-4 7-16,0 0-6 15,-1 0 10-15,3-1 2 16,0-2-6-16,3 0 18 15,-3-1-19-15,2-3-3 16,0 5-3-16,0-2-6 16,-2 2-12-16,-2 7-85 15,0-2-340-15</inkml:trace>
  <inkml:trace contextRef="#ctx0" brushRef="#br0" timeOffset="9668.48">13448 9749 176 0,'-4'-18'264'0,"-1"2"-173"16,5 2-18 0,-2 10-5-16,-3 4-59 0,-1 6 0 15,-3 9-9-15,-7 6 3 16,-3 14-1-16,-2 9 5 15,-1 14-6-15,5 6-1 16,7 3 0-16,10 0 0 16,6-4-3-16,8-10 1 15,1-11-20-15,8-12 5 16,0-11-29-16,1-12-20 16,0-7-102-16</inkml:trace>
  <inkml:trace contextRef="#ctx0" brushRef="#br0" timeOffset="10001.84">13624 9753 518 0,'-5'-18'13'0,"8"7"47"15,-3 2-31-15,2 7-29 16,0 2 10-16,1 2-10 15,-1 1 0-15,3 3-7 16,-1 1 7-16,2 4-1 16,-1 0 0-16,-1 5-9 15,-6-2 7-15,-3 3 3 16,-5-4 6-16,-4-1 13 0,-1-5-18 16,-6-3 12-16,4-7 1 15,1 2-11-15,5-6 13 16,7 1 0-16,4 0-8 15,4-1-8-15,3 1-10 16,1 2-9-16,8 1-74 16,4 2-122-16</inkml:trace>
  <inkml:trace contextRef="#ctx0" brushRef="#br0" timeOffset="10250.27">13960 9697 126 0,'-11'-16'334'0,"3"3"-276"16,0 2 28 0,2 5-44-16,-1 8-32 15,-1 13-9-15,-6 4 5 0,-3 9 14 16,-6 10-18-16,3 6 4 16,5 2-2-16,6 5 0 15,9-3-8-15,9-2 0 16,8-6-6-16,10-8 6 15,6-12 1-15,6-7 2 16,1-10-20-16,-3-6-78 16,-8-12-101-16</inkml:trace>
  <inkml:trace contextRef="#ctx0" brushRef="#br0" timeOffset="10469.09">13876 9410 253 0,'-14'-29'338'0,"10"8"-296"16,6 12-42-16,11 14-2 16,12 21 2-16,10 14 7 15,13 9 16-15,12 11-9 16,7 4-7-16,1 4 9 16,-7 2-15-16,-16-2 2 15,-18 3-3-15,-27-3-1 16,-29-1-4-16,-27-2-7 15,-18-3-38-15,-13-6-77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4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792 1 24575,'-1'17'0,"-15"58"0,-41 117 0,27-99 0,-328 1240-645,245-811 694,24 5-1062,-12 619 803,74 6 227,83 855-17,21-515 0,-49-932 0,-10 272 0,-15-497 0,10 63 0,1 4 0,56 639-340,-62-952 340,42 337 0,-12-177 1071,-32-187-714,-2 0 0,-5 64 0,-4-88-357,-1 0 0,-13 45 0,-4 24 0,18-70 0,3 0 0,2 45 0,1-29 0,0-48 0,-1 0 0,1 1 0,0-1 0,0 1 0,1-1 0,0 0 0,4 10 0,24 37 0,-10-19 0,26 42-1365,-32-56-5461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324 500 24575,'-1'17'0,"-7"17"0,-2 0 0,-1-1 0,-18 36 0,1-2 0,-29 89 0,-70 315 0,107-363 0,5 1 0,4 1 0,4 120 0,10-116 0,3-145 0,0 11 0,85-342 0,-23 100 0,62-244 0,-118 461 0,3 2 0,1 0 0,3 0 0,1 2 0,2 0 0,49-67 0,-30 55 0,2 3 0,2 1 0,3 2 0,57-44 0,-69 63 0,1 2 0,2 1 0,0 2 0,2 2 0,0 2 0,82-27 0,-96 39 0,-1 0 0,1 2 0,0 1 0,0 1 0,0 1 0,1 1 0,-1 2 0,0 0 0,0 2 0,0 1 0,0 2 0,46 14 0,-51-9 0,0 0 0,-1 1 0,0 2 0,-1 0 0,0 1 0,28 27 0,-45-38 0,1-1 0,0 1 0,-1 0 0,0 0 0,0 1 0,0-1 0,0 1 0,-1-1 0,0 1 0,0 0 0,0 0 0,0 0 0,1 9 0,-2-6 0,-1-1 0,0 0 0,0 0 0,-1 0 0,1 1 0,-2-1 0,1 0 0,-1 0 0,-2 7 0,-4 4 0,0 0 0,-1-1 0,-1 0 0,-1-1 0,0 0 0,-21 22 0,-7 3 0,-2-2 0,-2-1 0,-1-3 0,-1-2 0,-77 42 0,28-25 0,-3-4 0,-103 32 0,90-42 0,-3-4 0,-120 17 0,172-36 265,41-8-673,1-1 1,-1 0-1,-35 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5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24575,'0'2'0,"1"0"0,-1 0 0,1 0 0,-1 0 0,1 0 0,0 0 0,0 0 0,0 0 0,0-1 0,0 1 0,0 0 0,0 0 0,0-1 0,1 1 0,-1-1 0,1 1 0,-1-1 0,3 2 0,35 21 0,-34-21 0,52 23 0,0-2 0,120 32 0,-138-45 0,147 36-587,1-8 0,251 20 0,391-16-2431,-821-42 2991,1562-23-807,-781-27 566,837-40-530,-555 59 798,-2 38 0,-25 1 0,-763-18 0,393-26 0,-493 17 0,453-50 0,-254 32 6,240-38-287,-372 36 163,-37 8 1451,-150 15 1129,-46 10-1801,0 1 0,0 1 0,1 0-1,29-1 1,-22 5-2026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4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 1 24575,'-12'6'0,"6"1"0,0 1 0,0 0 0,1 0 0,1 0 0,0 1 0,0-1 0,0 1 0,-3 15 0,-5 7 0,-57 141 0,-182 506 0,162-363 0,-56 374 0,135-616 0,3 1 0,3 83 0,4-153-72,-1 0 1,1 0-1,1 0 0,-1 0 0,0 0 0,1 0 0,0 0 0,0 0 1,0 0-1,0 0 0,1-1 0,-1 1 0,1-1 0,0 1 0,0-1 1,0 1-1,1-1 0,4 4 0,4 1-6754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4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1 942 24575,'17'0'0,"14"-3"0,0 0 0,-1-2 0,49-14 0,-37 8 0,528-107 0,39-9 0,-601 125 0,216-64 0,-200 57 0,0-1 0,-1-2 0,0 0 0,-1-1 0,0-2 0,37-32 0,-50 38 0,38-38 0,-43 41 0,0 1 0,-1 0 0,1-1 0,-1 0 0,0 0 0,-1 0 0,0 0 0,2-7 0,7-36 0,-2 0 0,-2-1 0,0-92 0,-8 82 0,0 56 0,-3 8 0,-3 13 0,-146 413 0,30 11 0,112-389 0,-8 32 0,-14 152 0,19-95 0,-1 30 0,14-154 0,-1 1 0,-1-2 0,-6 22 0,5-26 0,1 1 0,0 0 0,1 0 0,1 0 0,0 0 0,1 22 0,4-19-1365,3-3-5461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5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529 0 24575,'-1'3'0,"1"0"0,-1 0 0,0 0 0,0-1 0,0 1 0,0 0 0,-3 4 0,-5 13 0,-92 277 0,0 3 0,-101 400 0,173-582 0,-19 148 0,31-153 0,12-80 0,-1 59 0,6-91-65,0 0 0,0 0 0,0 0 0,0 0 0,0 0 0,0-1 0,0 1 0,0 0 0,0 0 0,1 0 0,-1 0 0,0 0 0,1 0 0,-1-1 0,0 1 0,1 0 0,-1 0 0,1-1 0,-1 1 0,2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24575,'0'5'0,"0"7"0,0 11 0,0 7 0,0 13 0,0 9 0,0 1 0,0-4 0,0-5 0,0-6 0,0-3 0,0-3 0,0-3 0,0-5-8191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5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 24575,'-1'1'0,"0"-1"0,0 1 0,0 0 0,1 0 0,-1 0 0,0 0 0,0 0 0,1 0 0,-1 0 0,0 0 0,1 0 0,-1 2 0,-1 0 0,-8 11 0,0-2 0,-1 1 0,0-1 0,-17 14 0,-11 11 0,-45 58 0,4 4 0,4 4 0,-83 149 0,112-165 0,4 2 0,-54 163 0,-26 198 0,94-340 0,-13 66 0,30-121 237,-8 64-1839,19-94-5224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5:5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495 176 24575,'-2'0'0,"0"1"0,-1-1 0,1 0 0,0 1 0,0-1 0,0 1 0,0 0 0,-1-1 0,-1 3 0,-36 18 0,2 2 0,0 2 0,1 2 0,2 1 0,1 1 0,1 2 0,1 2 0,2 1 0,2 1 0,-31 48 0,52-70 0,0 1 0,0-1 0,2 1 0,-9 28 0,12-33 0,1-1 0,0 1 0,0 0 0,0 0 0,1 0 0,0-1 0,1 1 0,0 0 0,4 16 0,-4-23 0,0 0 0,-1-1 0,1 1 0,0 0 0,0-1 0,0 1 0,1 0 0,-1-1 0,0 1 0,1-1 0,-1 0 0,0 1 0,1-1 0,0 0 0,-1 0 0,1 0 0,0 0 0,-1 0 0,1 0 0,0-1 0,0 1 0,0-1 0,0 1 0,0-1 0,0 0 0,-1 1 0,1-1 0,0 0 0,0 0 0,0 0 0,3-1 0,7-1 0,0 0 0,0 0 0,22-9 0,-29 10 0,55-23 0,89-47 0,-107 49 0,-5 3 0,-1-2 0,-1-1 0,-2-2 0,0-1 0,-1-2 0,-2-1 0,-1-2 0,-1 0 0,-1-2 0,-2-1 0,36-62 0,-55 83 0,0 0 0,-1-1 0,0 1 0,-1-1 0,-1 0 0,0 0 0,0 0 0,-1 0 0,-1 0 0,0-1 0,-1 1 0,-3-23 0,3 33 0,-1 0 0,0 0 0,0 0 0,0 0 0,0 0 0,0 0 0,-1 0 0,1 1 0,-1-1 0,0 0 0,0 1 0,0 0 0,0-1 0,0 1 0,0 0 0,0 0 0,-1 0 0,1 0 0,-1 1 0,0-1 0,0 1 0,1-1 0,-1 1 0,-6-2 0,-4 0 0,0 0 0,-1 1 0,0 1 0,-18-1 0,20 2 0,-35 0 0,1 2 0,0 1 0,0 3 0,-52 14 0,-175 62 0,196-53-1365,14-2-5461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54 355 24575,'0'-7'0,"1"1"0,0-1 0,1 0 0,0 0 0,0 1 0,0-1 0,1 1 0,0-1 0,0 1 0,1 0 0,-1 0 0,1 1 0,5-7 0,6-4 0,0 0 0,31-26 0,-12 17 0,2 0 0,1 3 0,1 1 0,1 2 0,1 1 0,43-12 0,-67 24 0,1 1 0,0 1 0,0 0 0,0 1 0,0 1 0,0 1 0,1 1 0,29 2 0,-44-2 0,-1 1 0,1 0 0,-1-1 0,0 1 0,1 0 0,-1 0 0,0 1 0,0-1 0,1 0 0,-1 1 0,0-1 0,0 1 0,-1 0 0,1-1 0,0 1 0,2 3 0,-2-1 0,1 0 0,-1 1 0,0-1 0,0 1 0,-1-1 0,1 1 0,-1-1 0,1 7 0,-1 3 0,0 1 0,0 0 0,-2 0 0,-2 23 0,-7 16 0,-2-1 0,-2-1 0,-3 0 0,-2-1 0,-50 96 0,-162 222 0,80-138 0,4-12 0,107-150 0,40-67 0,-1-1 0,1 1 0,-1-1 0,1 1 0,-1 0 0,1-1 0,0 1 0,0 0 0,0-1 0,0 1 0,0 0 0,0-1 0,0 1 0,0 0 0,1-1 0,-1 1 0,1-1 0,-1 1 0,1-1 0,0 1 0,0-1 0,-1 1 0,1-1 0,0 1 0,0-1 0,0 0 0,0 0 0,1 0 0,-1 1 0,0-1 0,1 0 0,2 1 0,4 4 0,0-1 0,0-1 0,1 1 0,10 3 0,5 0 0,1 0 0,0-2 0,0-1 0,50 4 0,107-6 0,-116-4 0,806-2 0,-852 3-682,35 6-1,-23 0-6143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24575,'-5'18'0,"-33"113"0,-5-7 0,-110 375 0,46 34 0,78-373-1365,26-134-5461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2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1143 0 24575,'-2'1'0,"-1"-1"0,1 0 0,0 1 0,0-1 0,-1 0 0,1 0 0,0 0 0,-5-1 0,-4 0 0,-43 3 0,-91 14 0,-54 23 0,117-21 0,27-7 0,-90 32 0,128-37 0,1 0 0,0 2 0,1 0 0,0 1 0,0 0 0,1 1 0,0 1 0,1 0 0,-22 24 0,32-32 0,1 0 0,0 0 0,0 1 0,0-1 0,0 1 0,0-1 0,1 1 0,0 0 0,-1 0 0,2 0 0,-1-1 0,0 1 0,1 0 0,-1 0 0,1 0 0,0 0 0,1 0 0,-1 0 0,1 0 0,-1 0 0,1 0 0,1 0 0,-1-1 0,0 1 0,1 0 0,0-1 0,3 7 0,6 6 0,1 0 0,0-1 0,1-1 0,21 20 0,-15-15 0,5 4 0,0-1 0,1-1 0,33 21 0,-24-21 0,-1 3 0,49 45 0,-68-56 0,-1 1 0,-1 0 0,0 1 0,-1 1 0,-1 0 0,-1 0 0,15 33 0,-14-22 0,0 0 0,-2 0 0,-1 1 0,4 31 0,-10-47 0,0 0 0,-1 0 0,0 0 0,-1 0 0,0 0 0,-1-1 0,-1 1 0,1 0 0,-2-1 0,0 0 0,0 0 0,-10 17 0,-1-4 0,-1-1 0,-1 0 0,-1-2 0,-2 0 0,0-1 0,0-1 0,-43 29 0,13-15 0,-2-1 0,-87 38 0,102-54 0,-1-2 0,-63 16 0,95-29 0,0 0 0,-1-1 0,1 1 0,-1-1 0,1 0 0,-1-1 0,1 1 0,0-1 0,-1-1 0,1 1 0,-8-4 0,10 4 0,1-1 0,0 0 0,-1 1 0,1-1 0,0 0 0,0 0 0,1-1 0,-1 1 0,0-1 0,1 1 0,-1-1 0,1 0 0,0 0 0,0 0 0,0 0 0,0 0 0,1 0 0,-1-1 0,1 1 0,0-1 0,-1-4 0,-1-6 0,1-1 0,1 1 0,0 0 0,2-1 0,-1 1 0,2-1 0,-1 1 0,2 0 0,7-23 0,-3 17 0,1-1 0,2 1 0,0 1 0,1 0 0,21-29 0,12-3 0,1 2 0,3 1 0,58-44 0,-87 76 0,257-210 0,84-72 0,-345 285 0,-1 0 0,0-1 0,0-1 0,-2 0 0,0 0 0,0-2 0,-2 1 0,11-22 0,-19 34 0,0-1 0,0 1 0,-1-1 0,1 0 0,-1 0 0,0 0 0,-1 0 0,1-5 0,-1 8 0,0 0 0,-1 0 0,1 0 0,-1 0 0,1 1 0,-1-1 0,0 0 0,0 0 0,0 1 0,0-1 0,0 1 0,0-1 0,0 1 0,-1-1 0,1 1 0,0 0 0,-1-1 0,1 1 0,-1 0 0,0 0 0,1 0 0,-1 0 0,0 0 0,-3-1 0,-2 0 0,0-1 0,-1 1 0,1 0 0,-1 1 0,1-1 0,-1 2 0,0-1 0,-10 1 0,-9 2 0,-28 6 0,53-7 0,-47 8 167,-91 32-1,-38 29-1188,141-54 346,-139 58-6150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6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13 411 24575,'0'-3'0,"0"1"0,-1-1 0,1 0 0,0 0 0,1 0 0,-1 1 0,0-1 0,1 0 0,-1 0 0,1 1 0,0-1 0,1-3 0,-1 5 0,7-21 0,0 0 0,2 1 0,0 0 0,2 1 0,0 0 0,1 1 0,1 0 0,1 2 0,1-1 0,0 2 0,1 0 0,0 1 0,2 0 0,28-16 0,-28 20 0,0 0 0,1 1 0,0 1 0,1 2 0,0-1 0,0 2 0,1 1 0,-1 1 0,1 1 0,0 0 0,0 2 0,0 1 0,0 0 0,0 2 0,27 5 0,-40-5 0,-1 1 0,0 0 0,1 0 0,-1 1 0,-1 0 0,1 1 0,-1 0 0,1 0 0,-1 0 0,-1 1 0,1 0 0,-1 0 0,0 1 0,-1 0 0,1 0 0,-1 0 0,-1 1 0,1-1 0,-1 1 0,3 9 0,0 2 0,0-1 0,-1 1 0,-2 0 0,0 0 0,0 1 0,-2-1 0,-1 1 0,0 21 0,-11 95 0,-1 55 0,11-190 0,0 0 0,0 0 0,0 0 0,1 0 0,-1 0 0,0 0 0,1 0 0,-1 0 0,1 0 0,-1 0 0,1 0 0,-1 0 0,1-1 0,0 1 0,0 0 0,-1 0 0,1 0 0,0-1 0,0 1 0,0-1 0,0 1 0,-1 0 0,1-1 0,0 0 0,0 1 0,0-1 0,0 1 0,0-1 0,1 0 0,-1 0 0,0 0 0,0 0 0,1 0 0,7 1 0,0-1 0,-1 0 0,12-1 0,-5-1 0,7 3 0,0 0 0,0 1 0,-1 2 0,1 0 0,-1 1 0,0 1 0,29 13 0,-11-2 0,-1 2 0,66 45 0,-86-52 0,-1 1 0,0 1 0,-1 0 0,-1 1 0,0 1 0,13 19 0,-21-26 0,-2 0 0,1 0 0,-1 1 0,-1-1 0,0 1 0,0 0 0,-1 1 0,0-1 0,-1 1 0,0-1 0,0 1 0,-1 0 0,-1-1 0,0 14 0,-4 9 0,-2-1 0,0 0 0,-3 0 0,0 0 0,-2-1 0,-23 46 0,10-31 0,-3-1 0,-1-1 0,-48 57 0,49-71 0,-1-1 0,-1-1 0,-2-2 0,0 0 0,-2-2 0,-1-2 0,0-1 0,-2-2 0,0-1 0,-1-2 0,-70 20 0,42-17 0,-130 18 0,151-32 0,-1-2 0,1-2 0,-87-10 0,119 8-85,1-1 0,0 0-1,-1 0 1,1-2 0,0 1-1,1-1 1,-1-1 0,1 0-1,0 0 1,0-1 0,0 0-1,1-1 1,0 0 0,0 0-1,-10-12 1,1-4-6741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27 619 24575,'6'-23'0,"10"-9"0,1 1 0,27-38 0,-12 21 0,-10 14 0,2 0 0,1 2 0,2 0 0,1 2 0,2 1 0,46-36 0,-42 40 0,1 1 0,1 2 0,59-27 0,-78 41 0,-1 2 0,2 0 0,-1 1 0,0 1 0,1 0 0,0 1 0,0 1 0,0 1 0,0 1 0,35 3 0,-50-3 0,0 1 0,0 0 0,0 0 0,0 0 0,0 0 0,0 0 0,0 1 0,-1-1 0,1 1 0,-1-1 0,1 1 0,-1 0 0,1 0 0,-1 1 0,0-1 0,3 4 0,-2-1 0,0-1 0,-1 1 0,1 0 0,-1 0 0,-1 0 0,1 1 0,-1-1 0,2 10 0,-1 3 0,-2 0 0,0 0 0,-1 0 0,-4 28 0,-2-15 0,0 0 0,-2 0 0,-1-1 0,-24 48 0,-69 108 0,80-149 0,-294 455 0,304-475 0,-125 161 0,104-138 0,-1-3 0,-53 45 0,76-73 0,6-4 0,-1 0 0,1 0 0,-10 12 0,16-17 0,0 0 0,0 0 0,0 1 0,0-1 0,0 0 0,0 0 0,0 0 0,-1 0 0,1 0 0,0 1 0,0-1 0,0 0 0,0 0 0,0 0 0,0 0 0,0 1 0,0-1 0,0 0 0,0 0 0,0 0 0,0 0 0,0 1 0,0-1 0,0 0 0,0 0 0,0 0 0,0 0 0,1 0 0,-1 1 0,0-1 0,0 0 0,0 0 0,0 0 0,0 0 0,0 0 0,0 0 0,0 1 0,1-1 0,-1 0 0,0 0 0,0 0 0,0 0 0,0 0 0,0 0 0,1 0 0,-1 0 0,0 0 0,0 0 0,14 3 0,20-2 0,-31-1 0,744-3 0,-474 4 0,-271-1-105,0 0 0,-1 0 0,1 0 0,-1 0 0,1 0 0,0 0 0,-1 1 0,1-1 0,-1 1 0,1-1 0,-1 1 0,3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0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1653 1 24575,'-7'0'0,"-23"-1"0,-1 2 0,1 0 0,-1 2 0,1 2 0,-37 9 0,-30 20 0,1 5 0,2 3 0,-121 75 0,170-89 0,1 1 0,2 2 0,1 2 0,1 2 0,2 1 0,2 2 0,1 2 0,2 1 0,2 1 0,-28 52 0,-109 245 0,148-294 0,2 0 0,-19 79 0,31-98 0,1-1 0,2 1 0,0 0 0,2 0 0,1 0 0,5 43 0,-3-57 0,1 1 0,0-1 0,0 1 0,1-1 0,1 0 0,0-1 0,1 1 0,9 14 0,-9-18 0,0-1 0,0 0 0,1 0 0,-1 0 0,1-1 0,1 0 0,-1 0 0,1-1 0,0 0 0,1 0 0,15 6 0,-7-4 0,1-2 0,0 0 0,0-1 0,0 0 0,1-2 0,-1 0 0,33-2 0,-24-2 0,0-1 0,0-2 0,-1 0 0,42-16 0,-33 9 0,-2-1 0,41-22 0,-64 30 0,-1-1 0,0 0 0,0 0 0,0-1 0,-1 0 0,0-1 0,0 1 0,-1-2 0,0 1 0,0-1 0,10-19 0,-16 26 0,1 0 0,-1-1 0,0 1 0,0-1 0,-1 1 0,1-1 0,-1 1 0,1-1 0,-1 0 0,0 1 0,0-1 0,0 0 0,0 1 0,0-1 0,0 0 0,-1 1 0,0-1 0,1 1 0,-1-1 0,0 1 0,0-1 0,0 1 0,-3-5 0,0 3 0,1 0 0,-1 0 0,0 1 0,-1-1 0,1 1 0,-1 0 0,1 0 0,-1 0 0,0 1 0,-10-4 0,-9-2 0,0 1 0,0 1 0,-1 1 0,-46-3 0,-104 8 0,121 3 0,0 3 0,1 3 0,0 1 0,0 3 0,-67 26 0,99-29-195,1 0 0,0 0 0,1 2 0,0 1 0,1 0 0,-31 31 0,31-25-6631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0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0 24575,'-12'24'0,"-13"19"0,2 2 0,2 0 0,2 2 0,-24 89 0,-25 202 0,18 125 0,33-269 0,-51 226 0,27-199 0,-9 24 0,3-19 0,29-106 0,-5 183 0,22 197 222,3-237-1809,-2-246-5239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24575,'-3'44'0,"-2"0"0,-2 0 0,-21 70 0,19-76 0,-3 14 0,2 1 0,3 0 0,2 1 0,2 68 0,2-81 0,0-25 0,1-1 0,1 1 0,2 18 0,-2-31 0,0-1 0,0 1 0,0-1 0,0 0 0,0 1 0,0-1 0,1 0 0,-1 0 0,1 0 0,0 0 0,0 0 0,0 0 0,-1 0 0,2-1 0,-1 1 0,0-1 0,0 1 0,0-1 0,1 0 0,-1 0 0,1 0 0,-1 0 0,0 0 0,5 0 0,7 2 0,-1-1 0,1-1 0,20 0 0,-21-1 0,24 1 0,-1-2 0,1-2 0,57-11 0,-67 8 0,-1-2 0,0 0 0,-1-2 0,0-1 0,38-22 0,14-18 0,-2-2 0,134-127 0,-188 161 0,-2-1 0,0-1 0,-1-1 0,22-38 0,-30 35 0,6-12 0,-16 35 0,1 1 0,0 0 0,-1 0 0,1-1 0,0 1 0,0 0 0,0 0 0,0 0 0,0 0 0,0 0 0,0 0 0,0 0 0,0 1 0,1-1 0,-1 0 0,0 0 0,1 1 0,-1-1 0,0 1 0,2-1 0,-2 1 0,-1 0 0,0 0 0,1 0 0,-1 0 0,0 0 0,1 0 0,-1 0 0,0 0 0,1 0 0,-1 0 0,0 1 0,0-1 0,1 0 0,-1 0 0,0 0 0,1 0 0,-1 1 0,0-1 0,0 0 0,0 0 0,1 0 0,-1 1 0,0-1 0,0 0 0,0 0 0,1 1 0,-1-1 0,0 0 0,0 1 0,0-1 0,0 0 0,0 0 0,0 1 0,0-1 0,1 0 0,-1 1 0,0-1 0,0 0 0,0 1 0,-2 16 0,1-11 0,-38 256 0,9-71 0,-6 214 0,35-347 0,-15 235 0,9-226-682,2 99-1,6-153-6143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1090 2 24575,'-23'0'0,"-90"-1"0,-124 3 0,191 4 0,0 3 0,-68 21 0,73-18 0,4-2 0,1 3 0,-68 33 0,85-36 0,0 1 0,1 1 0,0 1 0,1 1 0,0 0 0,-23 27 0,37-37 0,0 1 0,0 0 0,0 0 0,1 0 0,0 0 0,0 0 0,0 0 0,1 0 0,0 1 0,0-1 0,0 1 0,1-1 0,-1 1 0,1-1 0,1 1 0,-1-1 0,1 1 0,0-1 0,0 0 0,0 1 0,4 8 0,3 6 0,1 1 0,0-1 0,2-1 0,13 19 0,92 113 0,-56-77 0,-53-66 0,-1 0 0,0 0 0,-1 1 0,0 0 0,0 0 0,-1 0 0,-1 1 0,1 0 0,-1-1 0,2 18 0,-5-26 0,0 1 0,0 0 0,0 0 0,-1-1 0,1 1 0,-1 0 0,1-1 0,-1 1 0,1 0 0,-1-1 0,0 1 0,0-1 0,0 1 0,0-1 0,0 0 0,0 1 0,0-1 0,-1 0 0,1 0 0,0 0 0,-1 1 0,1-1 0,-1-1 0,1 1 0,-1 0 0,1 0 0,-1-1 0,0 1 0,-2 0 0,-5 2 0,0-1 0,-1 0 0,-18 2 0,-2-1-151,-1-2-1,1-2 0,0 0 0,-1-2 1,1-1-1,0-2 0,1 0 1,-43-16-1,54 14-6674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24575,'-5'10'0,"0"-1"0,1 1 0,0 1 0,-2 12 0,-8 46 0,3 0 0,2 0 0,2 93 0,9-107 0,1 1 0,4-1 0,1 0 0,27 90 0,-32-134 0,2 1 0,-1-1 0,1 0 0,1 0 0,0-1 0,0 0 0,1 0 0,16 18 0,-18-23 0,0-1 0,0 0 0,0 0 0,1 0 0,-1 0 0,1-1 0,0 0 0,0 0 0,0-1 0,0 1 0,1-1 0,-1-1 0,1 1 0,-1-1 0,1 0 0,0-1 0,12 0 0,-6-1 0,-1-1 0,1 0 0,0-1 0,-1-1 0,1 0 0,19-9 0,68-43 0,-63 34 0,30-22 0,116-99 0,-89 66 0,-72 58 0,47-33 0,-68 51 0,-1 1 0,1-1 0,-1 1 0,1 0 0,-1-1 0,1 1 0,-1-1 0,1 1 0,-1 0 0,1 0 0,0-1 0,-1 1 0,1 0 0,-1 0 0,1 0 0,0 0 0,-1 0 0,1 0 0,0 0 0,-1 0 0,1 0 0,0 0 0,0 0 0,-1 1 0,1-1 0,-1 1 0,0-1 0,0 1 0,1 0 0,-1-1 0,0 1 0,0-1 0,0 1 0,0-1 0,0 1 0,0 0 0,0-1 0,0 1 0,0-1 0,0 1 0,0 0 0,0-1 0,0 1 0,-1 0 0,-15 42 0,11-30 0,-73 204 0,-63 283 0,121-410 0,-22 103 0,35-148 0,1 2 0,2 57 0,4-90 61,-1-5-219,1 0-1,0-1 1,1 1-1,0-1 1,1 1-1,-1-1 1,1 1-1,5 10 1,0-7-6668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4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325 205 24575,'-17'13'0,"-11"7"0,2 2 0,0 1 0,-32 37 0,45-44 0,0 2 0,1-1 0,0 1 0,1 1 0,2 0 0,-13 34 0,-32 134 0,46-149 0,1 1 0,-2 77 0,9-110 0,1-1 0,-1 1 0,1 0 0,0-1 0,0 1 0,1-1 0,-1 0 0,4 7 0,-4-11 0,-1 0 0,1 1 0,-1-1 0,1 0 0,0 0 0,0 0 0,0 1 0,0-1 0,0 0 0,0 0 0,0 0 0,0-1 0,0 1 0,0 0 0,0 0 0,1-1 0,-1 1 0,0 0 0,1-1 0,-1 1 0,0-1 0,1 0 0,-1 0 0,0 1 0,1-1 0,-1 0 0,1 0 0,-1 0 0,1 0 0,-1 0 0,0-1 0,1 1 0,-1 0 0,0-1 0,1 1 0,-1-1 0,2 0 0,11-7 0,-1 0 0,0 0 0,-1-1 0,16-15 0,-5 5 0,22-20 0,-1-3 0,-2-1 0,-1-2 0,-3-2 0,-2-2 0,-2 0 0,-2-3 0,-3-1 0,-2-1 0,-2-1 0,19-64 0,-9-28 0,-34 144 0,0 1 0,0-1 0,0 0 0,-1 0 0,0 0 0,1 0 0,-1 0 0,0 0 0,-1 0 0,1 0 0,0 0 0,-1 0 0,0 0 0,1 0 0,-1 1 0,0-1 0,-1 0 0,1 0 0,0 1 0,-3-3 0,2 2 0,0 1 0,-1 0 0,1 0 0,-1 0 0,1 0 0,-1 1 0,0-1 0,0 1 0,0 0 0,0 0 0,0 0 0,0 0 0,0 0 0,0 0 0,0 1 0,-1 0 0,1 0 0,-6 0 0,-5 1 49,1 0 0,0 1 0,-1 1-1,1 0 1,0 1 0,-19 8 0,11-3-476,2 1 0,-1 1 1,-21 16-1,9-2-6399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101 120 24575,'4'-1'0,"0"0"0,0 0 0,-1 0 0,1-1 0,0 0 0,-1 0 0,0 0 0,1 0 0,4-5 0,14-7 0,12-1 0,1 1 0,1 1 0,0 2 0,1 2 0,0 1 0,0 2 0,1 1 0,70 2 0,-104 3 0,1 0 0,0 0 0,0 1 0,0 0 0,-1 0 0,1 0 0,0 1 0,-1-1 0,1 1 0,-1 0 0,0 1 0,1-1 0,-1 1 0,0-1 0,-1 1 0,1 1 0,0-1 0,-1 0 0,6 8 0,-4-3 0,-1-1 0,0 1 0,0 0 0,-1-1 0,0 2 0,0-1 0,-1 0 0,0 0 0,-1 1 0,1 13 0,-1 11 0,-1 1 0,-2-1 0,-1 0 0,-1 0 0,-2 0 0,-2 0 0,-1-1 0,-1 0 0,-1-1 0,-2 0 0,-31 53 0,-14 16 0,57-99 0,1 1 0,-1-1 0,1 1 0,-1-1 0,1 0 0,0 1 0,0-1 0,0 1 0,-1-1 0,1 1 0,1-1 0,-1 1 0,0-1 0,0 0 0,0 1 0,1-1 0,-1 1 0,1-1 0,-1 0 0,1 1 0,-1-1 0,1 0 0,0 1 0,0-1 0,0 0 0,0 0 0,0 0 0,2 2 0,3 3 0,1 0 0,1-1 0,13 9 0,-2-2 0,-7-4 0,-2 1 0,1 0 0,-1 1 0,0 0 0,-1 0 0,0 1 0,10 17 0,-15-21 0,0 1 0,-1-1 0,0 1 0,0 0 0,-1 0 0,0 0 0,0 0 0,-1 0 0,0 0 0,0 1 0,-1-1 0,0 0 0,-2 15 0,-1-6 0,0 0 0,-2-1 0,0 1 0,-1-1 0,0 0 0,-1 0 0,-1-1 0,-1 0 0,0 0 0,-1-1 0,0 0 0,-1-1 0,-1 0 0,0-1 0,0 0 0,-2-1 0,1 0 0,-1-1 0,-1-1 0,-15 8 0,8-7 0,0 0 0,0-2 0,-1-1 0,0 0 0,0-2 0,-1 0 0,0-2 0,0-1 0,-41-1 0,48-1-124,0 1 0,0 0 0,1 1 0,-1 1 0,0 1 0,1 0-1,0 1 1,0 1 0,0 0 0,-17 10 0,14-3-6702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1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0 556 24575,'0'-23'0,"2"1"0,1 0 0,1 0 0,1 0 0,14-37 0,-14 44 0,2-4 0,1-1 0,1 2 0,0-1 0,2 1 0,0 1 0,1 0 0,0 0 0,2 1 0,0 1 0,0 0 0,2 1 0,0 1 0,28-19 0,-14 14 0,0 1 0,1 2 0,0 1 0,2 2 0,-1 1 0,1 1 0,50-7 0,-67 14 0,0 2 0,0-1 0,0 2 0,0 0 0,0 1 0,18 3 0,-29-3 0,1 0 0,0 0 0,-1 1 0,0 0 0,1 0 0,-1 0 0,0 1 0,0 0 0,0 0 0,0 0 0,-1 0 0,1 1 0,-1 0 0,0 0 0,0 0 0,0 0 0,-1 1 0,1-1 0,-1 1 0,3 6 0,-1 1 0,-1 0 0,-1 1 0,0-1 0,0 1 0,-1-1 0,-1 1 0,0 0 0,-2 21 0,-1-4 0,-2 1 0,-10 44 0,2-34 0,-2 1 0,-2-2 0,-1 0 0,-35 58 0,7-27 0,-74 91 0,18-42 0,-33 43 0,-18 20 0,145-176 0,2-1 0,0 1 0,0-1 0,0 1 0,1 0 0,-6 12 0,10-18 0,-1 0 0,1 0 0,0 1 0,-1-1 0,1 0 0,0 0 0,0 0 0,0 0 0,0 0 0,0 0 0,0 0 0,0 1 0,0-1 0,1 0 0,-1 0 0,0 0 0,1 0 0,-1 0 0,2 2 0,-1-2 0,0 0 0,0 0 0,1 1 0,-1-1 0,1 0 0,-1 0 0,1 0 0,-1-1 0,1 1 0,0 0 0,0-1 0,-1 1 0,1-1 0,0 1 0,0-1 0,2 0 0,24 3 0,0-3 0,0 0 0,0-1 0,46-9 0,-10 1 0,367-62 0,-334 52 0,-61 14 0,0 1 0,66 2 0,-96 1-195,0 1 0,0-1 0,0 0 0,0 0 0,0 0 0,11-5 0,-1-1-6631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53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24575,'28'-1'0,"-1"-2"0,45-10 0,-19 3 0,118-18 0,673-89 0,185 86 0,-774 45 0,94 1 0,-71-16 0,-276 1 0,0 0 0,-1 0 0,1 0 0,0 0 0,0-1 0,-1 1 0,1-1 0,0 1 0,-1-1 0,1 1 0,0-1 0,-1 0 0,1 0 0,1-1 0,-2 1 0,-1 1 0,1-1 0,-1 0 0,0 0 0,1 1 0,-1-1 0,0 0 0,0 1 0,1-1 0,-1 0 0,0 0 0,0 0 0,0 1 0,0-1 0,0 0 0,0 0 0,0 0 0,0 1 0,0-1 0,0 0 0,-1 0 0,1 1 0,0-1 0,0 0 0,-1 0 0,1 1 0,-1-1 0,1 0 0,0 1 0,-1-1 0,1 0 0,-1 1 0,0-1 0,1 1 0,-2-1 0,-15-17 0,0 0 0,-22-15 0,-5-5 0,-7-8 0,19 18 0,-33-36 0,77 76 0,13 17 0,32 48 0,-50-66 0,0 1 0,-1 0 0,0 0 0,-1 0 0,0 1 0,-1 0 0,-1 0 0,3 21 0,-5-23 0,0 1 0,-1-1 0,-1 1 0,0-1 0,0 0 0,-1 1 0,-7 19 0,2-11 0,-1-1 0,-1-1 0,-17 27 0,-12 16 0,-4-1 0,-1-3 0,-4-1 0,-1-3 0,-79 68 0,30-47 0,-153 90 0,124-93-1365,101-56-5461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6:53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 1 24575,'-5'1'0,"0"1"0,0 0 0,0 0 0,1 0 0,-1 1 0,1-1 0,-1 1 0,1 0 0,-5 5 0,-32 37 0,29-30 0,-14 16 0,-53 63 0,-171 158 0,-43-20 0,264-210 0,1 1 0,1 1 0,-27 31 0,51-51 0,1-1 0,0 1 0,0 0 0,0 0 0,0 0 0,1 0 0,-1 1 0,1-1 0,0 0 0,0 0 0,1 1 0,-1-1 0,1 1 0,0-1 0,0 0 0,1 1 0,-1-1 0,1 1 0,0-1 0,0 0 0,3 7 0,2 5 0,1 0 0,0-1 0,1 0 0,13 18 0,8 7-341,1-1 0,2-2-1,48 44 1,-38-44-6485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07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1 24575,'-1'-1'0,"1"1"0,-1 0 0,0 0 0,1 1 0,-1-1 0,0 0 0,0 0 0,1 0 0,-1 0 0,0 1 0,1-1 0,-1 0 0,0 0 0,1 1 0,-1-1 0,1 1 0,-1-1 0,0 1 0,1-1 0,-1 1 0,1-1 0,-1 1 0,1-1 0,0 1 0,-1-1 0,1 1 0,-1 0 0,1-1 0,-1 2 0,-7 23 0,7-21 0,-6 16 0,-1 0 0,-12 20 0,-7 19 0,10-17 0,-140 381 0,134-346 0,3 2 0,3 1 0,-10 127 0,22-120 0,8 100 0,-1-158 0,1-1 0,2 0 0,1 0 0,1 0 0,1 0 0,2-1 0,19 39 0,-22-53 0,1 0 0,1-1 0,0-1 0,0 1 0,1-1 0,1-1 0,-1 0 0,2 0 0,-1-1 0,2-1 0,-1 0 0,1-1 0,0 0 0,0 0 0,1-2 0,17 6 0,-7-5 0,0-1 0,0-1 0,1-1 0,0-1 0,-1-1 0,1-1 0,-1-1 0,1-2 0,24-5 0,10-5 0,-1-3 0,-1-2 0,0-3 0,94-49 0,-88 35 0,-2-3 0,-2-2 0,94-83 0,-110 81 0,-2-2 0,-1-2 0,46-70 0,-75 94 0,-10 18 0,0 1 0,1 0 0,-1 0 0,1 0 0,-1 0 0,1 0 0,0 1 0,0-1 0,0 0 0,1 1 0,-1-1 0,6-3 0,-8 6 0,0 0 0,0 0 0,0 0 0,0 0 0,1 0 0,-1 0 0,0 0 0,0 0 0,0 0 0,0 0 0,0 0 0,1 1 0,-1-1 0,0 0 0,0 0 0,0 0 0,0 0 0,0 0 0,1 0 0,-1 0 0,0 0 0,0 1 0,0-1 0,0 0 0,0 0 0,0 0 0,0 0 0,0 0 0,0 1 0,0-1 0,0 0 0,1 0 0,-1 0 0,0 0 0,0 1 0,0-1 0,0 0 0,0 0 0,0 0 0,0 0 0,0 1 0,0-1 0,-1 0 0,1 0 0,0 0 0,0 0 0,0 0 0,0 1 0,0-1 0,0 0 0,-3 12 0,-12 42 0,-108 440 0,20-4 0,89-425 0,-114 651 0,46-222 0,-29-5 0,72-357 0,-82 189 0,90-253 0,-3-2 0,-4-1 0,-2-2 0,-66 80 0,94-129 0,3-1 0,-1-1 0,-1-1 0,0 1 0,0-2 0,-1 0 0,0 0 0,-14 7 0,23-16 0,1 0 0,-1 0 0,1-1 0,-1 1 0,1-1 0,-1 0 0,0 0 0,1 0 0,-1 0 0,1 0 0,-1-1 0,1 1 0,-1-1 0,1 0 0,-1 1 0,1-1 0,0 0 0,-1-1 0,1 1 0,-4-3 0,-5-3 0,1-1 0,-17-15 0,22 19 0,-20-21 0,0-1 0,2-1 0,1-1 0,-21-35 0,7 3 0,-31-73 0,55 106 0,1-1 0,1 0 0,1-1 0,2 1 0,1-2 0,1 1 0,2-1 0,0-47 0,3 51 0,2-1 0,1 1 0,1 0 0,1 0 0,1 0 0,1 1 0,2 0 0,0 0 0,2 1 0,0 0 0,17-23 0,-9 18 0,1 1 0,2 1 0,1 1 0,52-45 0,-37 40 0,2 2 0,82-46 0,-9 22 0,225-74 0,-213 88 0,100-36 0,-148 41 0,-69 30 0,0 1 0,0-2 0,-1 1 0,0-1 0,0 0 0,0-1 0,12-12 0,9-7 0,173-125-1365,-136 107-5461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0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1 382 24575,'17'-1'0,"1"-1"0,0-1 0,-1-1 0,0-1 0,18-7 0,9-1 0,931-213 0,-822 200 0,337-51 0,-415 69-682,150 4-1,-212 4-6143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0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24575,'53'-5'0,"1118"-203"0,-854 148 0,96-14 0,-348 65 120,7-2-862,112-3-1,-164 14-6083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24575,'0'5'0,"0"7"0,0 10-9830,0 22 8340,0 14 4307,0 6-2817,0-2 1719,0-7-1719,0-18 0,0-30 0,0-36 6784,0-28-6784,0-9 0,5-3 0,1 4 0,0 9 0,-1 15-8191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1 24575,'-24'12'0,"-12"10"0,1 2 0,-49 41 0,-57 67 0,137-129 0,-108 115 0,-99 135 0,186-224 0,-44 40 0,-18 18 0,81-78 0,-11 13 0,17-21 0,-1 0 0,0-1 0,1 1 0,-1 0 0,0-1 0,1 1 0,-1 0 0,0-1 0,0 1 0,1-1 0,-1 1 0,0-1 0,0 1 0,0-1 0,0 0 0,0 1 0,0-1 0,-1 0 0,2-1 0,0 0 0,0-1 0,1 1 0,-1-1 0,0 1 0,0 0 0,1-1 0,-1 1 0,0 0 0,1-1 0,0-1 0,9-18 0,1 0 0,0 1 0,2 0 0,25-31 0,70-68 0,-56 64 0,40-43 0,145-124 0,-221 208 0,-7 7 0,0-1 0,1 1 0,0 1 0,16-9 0,-22 13 0,0 1 0,1-1 0,-1 1 0,1 0 0,0 1 0,-1-1 0,1 1 0,0 0 0,-1 0 0,1 0 0,0 0 0,-1 1 0,1 0 0,9 3 0,5 3 0,1 2 0,-1 0 0,-1 1 0,0 0 0,0 2 0,-1 0 0,31 29 0,-8-1 0,62 78 0,95 168 0,23 30 0,-214-309 0,-1 0 0,0 0 0,0 1 0,-1-1 0,0 1 0,0 0 0,-1 1 0,4 15 0,-5-18-114,1 0 1,-1 0-1,1 0 0,0 0 0,0-1 1,1 1-1,0-1 0,0 0 0,0 0 1,0-1-1,7 6 0,2 1-6712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3093 323 24575,'0'-2'0,"0"0"0,-1 1 0,1-1 0,-1 0 0,1 1 0,-1-1 0,0 0 0,0 1 0,0-1 0,0 1 0,0 0 0,0-1 0,0 1 0,0 0 0,0-1 0,-2 0 0,-24-18 0,23 17 0,-35-21 0,0 2 0,-2 1 0,-72-25 0,-138-29 0,146 49 0,-2 5 0,0 5 0,0 4 0,-1 5 0,-1 5 0,1 4 0,0 5 0,-110 23 0,155-16 0,1 2 0,0 4 0,2 2 0,-74 38 0,-218 140 0,321-181 0,-290 195 0,287-187 0,1 2 0,2 1 0,1 1 0,1 1 0,2 2 0,-44 70 0,46-58 0,3 1 0,1 0 0,2 2 0,-17 68 0,29-83 0,0 1 0,2 0 0,2 0 0,1 0 0,2 0 0,1 0 0,9 48 0,-2-37 0,2-1 0,2 0 0,3-1 0,1-1 0,2 0 0,2-1 0,1-2 0,3 0 0,1-1 0,1-1 0,45 47 0,15 2 0,3-4 0,156 111 0,-166-138 0,3-5 0,2-2 0,2-5 0,2-3 0,2-4 0,1-4 0,1-4 0,2-4 0,1-5 0,0-3 0,164 7 0,-151-24 0,1-6 0,190-33 0,205-91 0,-498 128 0,224-76 0,-173 55 0,105-59 0,-105 48 0,-2-3 0,-1-2 0,-2-3 0,-3-1 0,-1-3 0,-2-2 0,-2-2 0,42-63 0,-23 16 0,53-114 0,-84 141 0,-2-2 0,31-118 0,-45 128 0,-3-1 0,-2-1 0,2-72 0,-13 103 0,0-1 0,-3 1 0,0 0 0,-2 0 0,-2 0 0,-1 1 0,-23-60 0,15 55 0,-2 1 0,-2 1 0,-1 1 0,-1 1 0,-2 1 0,-1 0 0,-2 2 0,-1 2 0,-1 0 0,-1 2 0,-2 1 0,0 1 0,-2 2 0,-38-19 0,4 9-168,-1 2 0,-2 4 1,0 3-1,-2 2 0,-103-14 0,42 18-299,0 5 1,-153 7-1,-233 53-1404,15 51 77,173-16-325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24575,'17'3'0,"-15"-3"0,0 0 0,0 1 0,1-1 0,-1 1 0,0-1 0,0 1 0,0 0 0,0 0 0,0 0 0,0 0 0,0 0 0,0 1 0,0-1 0,2 3 0,14 12 0,-1 2 0,0 0 0,-2 0 0,0 2 0,-1 0 0,-1 0 0,-1 1 0,14 33 0,-14-22 0,-1 1 0,-2 0 0,-1 1 0,-1-1 0,2 47 0,-6-18 0,-3 0 0,-9 74 0,-31 114 0,-40 92 0,53-231 0,-73 210 0,72-244 0,-36 87 0,58-153 0,1 0 0,0 1 0,1 0 0,-5 21 0,12-75 0,-2 11 0,9-48 0,3 18 0,3 1 0,2 0 0,31-68 0,52-80 0,189-290 0,-268 464 0,2 2 0,2 0 0,0 2 0,2 1 0,48-38 0,-55 51 0,1 0 0,0 2 0,1 1 0,1 0 0,0 2 0,0 1 0,1 1 0,1 1 0,34-7 0,-53 14 0,0 0 0,0 0 0,0 0 0,1 1 0,-1 0 0,0 0 0,0 0 0,0 1 0,0 0 0,0 1 0,0 0 0,-1 0 0,1 0 0,0 1 0,-1 0 0,0 0 0,1 1 0,-1-1 0,0 1 0,-1 1 0,1-1 0,-1 1 0,0 0 0,0 0 0,-1 1 0,1-1 0,-1 1 0,0 0 0,-1 0 0,6 12 0,1 3 0,-1 1 0,-1 1 0,-1 0 0,-1 0 0,-1 0 0,-2 0 0,0 1 0,0 35 0,-4-16 0,-3 0 0,-1 0 0,-20 75 0,-16 23 0,-13 62 0,51-191 0,1-1 0,1 1 0,0 0 0,1 12 0,3-25 0,0-1 0,0 0 0,0 1 0,0-2 0,-1 1 0,5-4 0,111-121 0,-53 53 0,501-507 0,-330 345 0,-125 113 0,7-8 0,-110 123 0,0 0 0,1 0 0,1 1 0,-1 0 0,1 1 0,18-9 0,-25 13 0,0 1 0,1 0 0,-1 0 0,0 0 0,1 0 0,-1 1 0,1-1 0,-1 1 0,1 0 0,-1 0 0,1 0 0,-1 0 0,1 1 0,-1-1 0,0 1 0,1 0 0,-1 0 0,0 0 0,0 1 0,1-1 0,-1 1 0,0 0 0,0 0 0,-1 0 0,1 0 0,4 4 0,-1 1 0,-1-1 0,0 1 0,0 1 0,-1-1 0,1 0 0,-2 1 0,1 0 0,-1 0 0,0 0 0,-1 1 0,0-1 0,0 0 0,0 11 0,1 16 0,-4 66 0,1-77 0,-7 78 0,-27 144 0,-41 99 0,55-262 0,-22 84 0,-8-3 0,-82 184 0,107-291 82,-39 98 149,58-136-471,1 0 1,1 0-1,0 0 0,2 1 0,0-1 1,1 29-1,2-33-6586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24575,'0'24'0,"3"62"0,4 0 0,3-1 0,38 150 0,-6-92 0,79 185 0,-76-231 0,111 177 0,86 72 0,-222-318-227,1-1-1,1-1 1,1 0-1,1-2 1,43 33-1,-45-42-6598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993 1 24575,'1'2'0,"-1"0"0,-1 0 0,1-1 0,0 1 0,0 0 0,-1 0 0,1 0 0,-1 0 0,1 0 0,-2 2 0,1-3 0,-33 87 0,-57 102 0,21-46 0,-284 540 0,272-536 0,-73 178 0,72-139 0,-16 39 0,83-177-1365,12-31-5461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1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24575,'1'-2'0,"-1"0"0,1 0 0,0 1 0,0-1 0,0 0 0,0 1 0,1-1 0,-1 1 0,2-3 0,40-21 0,0 2 0,1 2 0,1 2 0,84-25 0,-52 25 0,0 4 0,95-7 0,-108 16 0,309-18 0,-112 6-738,-236 15 111,10 0-6199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24575,'-4'77'0,"-17"104"0,-1-4 0,-23 317 0,-5 82 0,20-259 0,2-28 0,25-259 50,-3 79 226,6-93-615,1 0 1,1 0 0,0 0 0,7 26 0,-2-21-6488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1585 114 24575,'-2'0'0,"-1"0"0,0-1 0,1 1 0,0-1 0,-1 0 0,1 0 0,-1 0 0,1 0 0,0 0 0,0 0 0,-3-2 0,-5-2 0,-32-15 0,-2 2 0,0 2 0,-78-18 0,104 31 0,-1 0 0,0 1 0,0 1 0,0 1 0,0 0 0,0 2 0,0 0 0,0 1 0,0 1 0,1 1 0,-36 14 0,16-1 0,0 3 0,2 1 0,1 2 0,0 1 0,-51 49 0,-138 167 0,140-145 0,-100 124 0,152-175 0,1 2 0,3 0 0,-26 60 0,25-39 0,-30 108 0,48-132 0,2 0 0,2 1 0,-3 79 0,9-95 0,2 1 0,1-1 0,6 37 0,-5-56 0,-1 0 0,1-1 0,1 1 0,0-1 0,0 0 0,1 0 0,0-1 0,0 1 0,1-1 0,0 0 0,0-1 0,1 1 0,11 8 0,1-1 0,0-2 0,1 0 0,1-1 0,0-1 0,43 16 0,-20-13 0,0-1 0,51 7 0,-43-13 0,0-2 0,0-3 0,1-2 0,57-7 0,204-46 0,-241 30-1365,-56 17-5461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3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24575,'288'-23'0,"-172"11"0,2103-72-800,-1465 117 800,0 25 0,-701-54 0,977 21 0,-710-40 107,-2-1-1446,-241 15-4820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24575,'0'23'0,"-14"148"0,1-31 0,12-42 0,5-1 0,27 169 0,77 185 0,-86-385 0,2 0 0,4-2 0,2-1 0,3-1 0,62 88 0,-61-105 0,1-1 0,3-2 0,1-2 0,1-1 0,3-3 0,1-1 0,66 40 0,267 122 0,-253-136 0,-39-16 0,-45-28 0,-38-16 0,0-1 0,0 1 0,0-1 0,-1 1 0,1-1 0,0 0 0,0 1 0,0-1 0,0 0 0,-1 0 0,1 0 0,0-1 0,0 1 0,0 0 0,0-1 0,-1 1 0,1-1 0,0 0 0,0 1 0,2-3 0,-4 2 0,1 0 0,-1 0 0,1 0 0,-1 0 0,0 0 0,1 0 0,-1 0 0,0 0 0,0 0 0,0-1 0,0 1 0,0 0 0,0 0 0,0 0 0,0 0 0,0 0 0,-1-1 0,1 1 0,0 0 0,-1 0 0,1 0 0,-2-2 0,-13-25 0,14 26 0,-136-210 0,127 197 0,-35-41 0,33 42 0,0-1 0,-18-28 0,26 29 0,10 13 0,16 16 0,7 10 0,-2 1 0,-1 2 0,-1 1 0,-1 1 0,-2 1 0,-1 0 0,31 64 0,-43-76 0,-1 1 0,-1 0 0,-1 0 0,-1 1 0,0 0 0,-2 0 0,0 0 0,-1 0 0,-2 0 0,0 1 0,-1-1 0,-1 0 0,-1 0 0,-1 0 0,-10 32 0,5-30 0,-1-2 0,-1 1 0,0-1 0,-2-1 0,0 0 0,-2-1 0,-20 22 0,1-7 0,-1-1 0,-63 46 0,72-61-273,-1-2 0,-1 0 0,-1-2 0,-44 15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7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1 643 24575,'3'2'0,"0"0"0,-1 0 0,1 0 0,0 0 0,-1 1 0,1-1 0,-1 1 0,3 3 0,4 4 0,34 37 0,54 75 0,-27-29 0,-5-7 0,86 150 0,-126-187 0,12 19 0,-35-74 0,-1 1 0,0-1 0,0 0 0,-1 0 0,0 1 0,0-8 0,-16-180 0,6 105 0,-14-131 0,-17-290 0,42 478-170,1-1-1,1 1 0,2 0 1,2 0-1,0 1 0,2-1 1,21-46-1,-18 50-6655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143 956 24575,'0'17'0,"-4"67"0,-19 109 0,-1 13 0,15 361 0,11-315 0,-5-255 0,0-1 0,0 1 0,1-1 0,0 0 0,-4-8 0,-6-31 0,3 0 0,1 0 0,-3-86 0,5 51 0,-8-84 0,8 0 0,29-316 0,81-147 0,-94 578 0,1 0 0,25-61 0,-27 86 0,1 0 0,0 1 0,2 0 0,1 0 0,0 2 0,27-31 0,-30 40 0,1 0 0,0 1 0,0 0 0,1 0 0,0 1 0,0 1 0,1 0 0,0 1 0,0 0 0,1 1 0,0 0 0,25-4 0,-28 7 0,-1 1 0,1 1 0,-1 0 0,1 0 0,-1 1 0,1 0 0,-1 0 0,1 1 0,-1 1 0,0 0 0,0 0 0,0 1 0,0 1 0,-1-1 0,0 1 0,0 1 0,0 0 0,10 9 0,-9-6 0,-1 0 0,-1 1 0,1 0 0,-2 1 0,1 0 0,-1 0 0,-1 1 0,8 18 0,-1 5 0,15 64 0,-24-85 0,-1 2 0,-1-1 0,-1 0 0,0 0 0,-1 1 0,0-1 0,-1 0 0,-1 0 0,0 0 0,-2 0 0,1 0 0,-2 0 0,0-1 0,0 1 0,-2-1 0,-9 16 0,-12 20 0,-4 7 0,-66 90 0,90-135-1365,2-2-5461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24575,'54'31'0,"-2"2"0,92 76 0,-127-94 0,0 0 0,-1 1 0,0 1 0,-1 0 0,-2 1 0,1 0 0,-2 1 0,18 37 0,-23-38 0,0 1 0,0 0 0,-2 1 0,-1 0 0,0-1 0,-1 1 0,-1 1 0,-1-1 0,-1 0 0,-3 22 0,0-19 0,-2 0 0,0 0 0,-1-1 0,-1 0 0,-2 0 0,0-1 0,-1 0 0,-1-1 0,-1 0 0,0-1 0,-2 0 0,-18 20 0,-73 87 0,101-122 0,-1 0 0,1 0 0,-1 0 0,0 0 0,0-1 0,0 0 0,-10 4 0,14-6 0,0-1 0,0 1 0,0-1 0,0 0 0,-1 1 0,1-1 0,0 0 0,0 0 0,-1 0 0,1 0 0,0 0 0,0 0 0,-1 0 0,1 0 0,0-1 0,0 1 0,-2-1 0,2 0 0,0 0 0,0 0 0,0 0 0,0 0 0,0 0 0,0 0 0,0 0 0,1 0 0,-1 0 0,1 0 0,-1-1 0,1 1 0,-1 0 0,1 0 0,-1-1 0,1 1 0,0 0 0,0-1 0,0 1 0,0-3 0,-1-27 0,1-1 0,2 1 0,1 0 0,13-56 0,-4 42 0,3 1 0,32-70 0,5 15 0,121-169 0,-113 181 0,5 2 0,113-114 0,-156 180-682,36-25-1,-40 32-6143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1685 24575,'1'0'0,"0"0"0,0 0 0,0 0 0,0-1 0,0 1 0,0 0 0,0 0 0,0-1 0,0 1 0,-1 0 0,1-1 0,0 1 0,0-1 0,0 1 0,0-1 0,0 0 0,-1 1 0,2-2 0,15-14 0,38-48 0,-3-3 0,61-104 0,-24 34 0,-27 49 0,109-170 0,-171 257 0,12-19 0,-1-1 0,16-43 0,-24 57 0,-1 0 0,-1 0 0,0 0 0,0 0 0,0 0 0,-1 0 0,0-1 0,0 1 0,-1 0 0,1 0 0,-2 0 0,1 0 0,-1 0 0,-3-7 0,3 7 0,-1 1 0,0 0 0,-1-1 0,0 1 0,0 0 0,0 0 0,0 1 0,-1-1 0,0 1 0,0 0 0,-1 1 0,1-1 0,-1 1 0,0 0 0,0 0 0,-13-5 0,6 4 0,0 1 0,0 1 0,0 0 0,-1 1 0,1 0 0,-1 1 0,0 1 0,-13 1 0,3 0 0,0 1 0,1 2 0,0 0 0,-1 2 0,2 0 0,-1 2 0,1 0 0,0 2 0,1 0 0,0 1 0,0 2 0,2 0 0,-28 23 0,27-18 0,1 1 0,1 1 0,0 0 0,2 1 0,1 1 0,0 1 0,2 0 0,0 1 0,2 0 0,0 1 0,-11 43 0,17-50 0,1 0 0,1 0 0,0 1 0,1-1 0,2 1 0,-1-1 0,2 1 0,1-1 0,0 1 0,1-1 0,1 0 0,1 0 0,0 0 0,2 0 0,0-1 0,1 0 0,0-1 0,1 0 0,1 0 0,1-1 0,20 24 0,-18-26 0,0-1 0,1 0 0,0-1 0,0 0 0,1-2 0,1 1 0,21 9 0,-13-10 0,0 0 0,0-1 0,1-2 0,40 6 0,-16-8 0,0-1 0,1-3 0,-1-3 0,91-15 0,-104 11 0,-1-2 0,0-2 0,0-1 0,-1-2 0,-1-1 0,0-1 0,52-37 0,-32 15 0,-3-3 0,-1-1 0,64-74 0,-103 106 0,-1-2 0,0 1 0,0-1 0,9-21 0,-15 28 0,-1 0 0,0 0 0,0 0 0,0 0 0,-1 0 0,0-1 0,0 1 0,-1 0 0,1-1 0,-1 1 0,0-1 0,0 1 0,-1 0 0,0-1 0,-2-7 0,3 12 0,0 0 0,-1 0 0,1 0 0,0 0 0,-1 1 0,1-1 0,-1 0 0,1 0 0,-1 0 0,1 1 0,-1-1 0,1 0 0,-1 1 0,0-1 0,0 1 0,1-1 0,-1 1 0,0-1 0,0 1 0,1-1 0,-1 1 0,0 0 0,0-1 0,-1 1 0,-1 0 0,1 0 0,0 0 0,0 0 0,0 0 0,-1 0 0,1 1 0,0-1 0,0 1 0,-5 1 0,-3 3 0,0 0 0,0 0 0,-10 9 0,17-13 0,-49 39 0,0 1 0,-48 52 0,83-76 0,1 1 0,1 1 0,1 0 0,0 1 0,-14 30 0,20-35 0,1 0 0,1 1 0,1 0 0,0 0 0,1 1 0,1-1 0,0 1 0,0 25 0,3-39 0,0 0 0,0-1 0,0 1 0,0-1 0,1 1 0,-1-1 0,1 1 0,0-1 0,-1 1 0,1-1 0,0 1 0,0-1 0,1 0 0,-1 0 0,0 1 0,1-1 0,-1 0 0,1 0 0,0 0 0,0-1 0,0 1 0,0 0 0,0-1 0,3 3 0,-2-3 0,1 0 0,-1 0 0,1 0 0,-1 0 0,1-1 0,0 1 0,-1-1 0,1 0 0,0 0 0,0 0 0,-1 0 0,1-1 0,0 0 0,-1 0 0,1 0 0,-1 0 0,4-2 0,5-2 0,0-1 0,-1 0 0,0-1 0,0-1 0,-1 0 0,0 0 0,0-1 0,-1 0 0,0-1 0,10-13 0,8-16 0,33-61 0,-58 98 0,64-127 0,-5-2 0,66-207 0,33-111 0,-62 219 0,-97 228 0,-1 1 0,1-1 0,0 1 0,0-1 0,0 1 0,0-1 0,0 1 0,0 0 0,0-1 0,3 0 0,-4 1 0,0 1 0,0 0 0,1 0 0,-1 0 0,0 0 0,0 0 0,1 0 0,-1 0 0,0 0 0,0 0 0,1 0 0,-1 0 0,0 0 0,1 0 0,-1 0 0,0 0 0,0 0 0,1 0 0,-1 0 0,0 0 0,0 0 0,1 0 0,-1 1 0,0-1 0,0 0 0,0 0 0,1 0 0,-1 0 0,0 1 0,0-1 0,0 0 0,1 0 0,-1 0 0,0 1 0,0-1 0,0 1 0,2 2 0,-1 1 0,1 0 0,-1-1 0,0 1 0,-1 0 0,1 0 0,0 6 0,20 242 0,68 313 0,-87-558 0,11 54 0,26 73 0,-33-117 0,1 1 0,1-1 0,1 0 0,1 0 0,0-1 0,1-1 0,0 0 0,22 22 0,-28-32 0,1-1 0,-1 1 0,1-1 0,0-1 0,1 1 0,-1-1 0,0 0 0,1 0 0,0-1 0,-1 0 0,11 2 0,-6-2 0,0-1 0,0 0 0,0-1 0,0-1 0,0 0 0,18-3 0,2-4 0,0-2 0,-1-1 0,0-1 0,28-16 0,-27 11 0,-2-1 0,0-1 0,-1-2 0,-1 0 0,-1-2 0,30-34 0,-45 44 0,13-14 0,-23 26 0,1 0 0,-1-1 0,1 1 0,-1 0 0,1 0 0,-1 0 0,1 0 0,0 0 0,-1 0 0,1 1 0,0-1 0,0 1 0,3-2 0,-5 3 0,1-1 0,-1 0 0,1 0 0,-1 0 0,1 0 0,-1 0 0,1 1 0,-1-1 0,1 0 0,-1 0 0,1 1 0,-1-1 0,1 0 0,-1 1 0,0-1 0,1 0 0,-1 1 0,0-1 0,1 1 0,-1-1 0,0 0 0,1 1 0,-1-1 0,0 1 0,0-1 0,1 1 0,-1-1 0,0 1 0,0-1 0,0 1 0,0 0 0,0-1 0,0 1 0,0-1 0,0 1 0,0 0 0,-2 24 0,1-20 0,-19 108 0,10-60 0,-5 55 0,3-4 0,-1 9 0,14-84-1365,3-7-5461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2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3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608 659 24575,'-12'-12'0,"9"10"0,-2-1 0,1 1 0,0 0 0,0 0 0,-1 1 0,1-1 0,-1 1 0,1 0 0,-9-1 0,-47 1 0,40 1 0,1 0 0,0 2 0,0 0 0,0 1 0,1 1 0,-1 1 0,1 1 0,0 0 0,1 1 0,0 1 0,0 1 0,0 0 0,1 1 0,-25 21 0,21-14 0,1 0 0,1 2 0,1 0 0,0 0 0,2 2 0,0 0 0,2 1 0,0 0 0,-16 41 0,26-55 0,0-1 0,1 1 0,0 0 0,1 0 0,-1 0 0,2 0 0,-1 0 0,1 0 0,0 0 0,1 0 0,0 0 0,0 0 0,4 12 0,-2-10 0,1 0 0,1 0 0,-1-1 0,2 0 0,-1 0 0,1 0 0,0-1 0,1 0 0,12 13 0,-7-11 0,-1 0 0,1-1 0,1 0 0,0-1 0,0-1 0,0 0 0,1 0 0,0-2 0,0 1 0,1-2 0,0 0 0,0-1 0,-1 0 0,27 1 0,-7-6 0,-1 0 0,0-2 0,39-11 0,95-33 0,-113 29 0,-1-3 0,-1-2 0,-2-2 0,0-3 0,-2-1 0,-1-3 0,-2-1 0,-1-3 0,-1-1 0,-3-3 0,-1-1 0,33-47 0,-29 34 0,-20 28 0,-1-1 0,-1-2 0,-2 0 0,22-45 0,-32 46 0,-8 23 0,1 1 0,-1-1 0,1 1 0,0 0 0,1 0 0,-1 0 0,4-6 0,-5 11 0,-1 1 0,1-1 0,-1 1 0,1-1 0,-1 0 0,0 1 0,1-1 0,-1 1 0,0-1 0,1 1 0,-1 0 0,0-1 0,1 1 0,-1-1 0,0 1 0,0-1 0,0 1 0,0 0 0,0-1 0,0 1 0,0-1 0,0 1 0,0 0 0,0-1 0,0 1 0,0 0 0,2 24 0,0 49 0,8 150 0,8 233 0,-17-454 0,-1 0 0,0 0 0,0-1 0,0 1 0,-1 0 0,1 0 0,-1-1 0,1 1 0,-1 0 0,0 0 0,0-1 0,0 1 0,0-1 0,-1 1 0,1-1 0,-1 0 0,1 1 0,-1-1 0,0 0 0,0 0 0,0 0 0,0 0 0,0-1 0,0 1 0,0 0 0,-1-1 0,1 1 0,-1-1 0,1 0 0,-1 0 0,0 0 0,1 0 0,-1-1 0,0 1 0,1-1 0,-1 1 0,0-1 0,-4 0 0,-18 1 0,-1 0 0,1-2 0,-1-1 0,1-1 0,-45-11 0,53 9 0,1 0 0,0-1 0,0 0 0,1-2 0,-1 1 0,2-2 0,-1 0 0,1-1 0,-20-18 0,31 25 0,0 0 0,0 0 0,1 0 0,-1 0 0,1 0 0,0 0 0,0-1 0,0 1 0,1-1 0,-1 1 0,1-1 0,0 0 0,0 1 0,0-1 0,-1-7 0,2 8 0,1 0 0,-1 0 0,1 0 0,-1 0 0,1 0 0,0 0 0,0 0 0,0 1 0,0-1 0,1 0 0,-1 1 0,1-1 0,0 1 0,0-1 0,0 1 0,0 0 0,0 0 0,0 0 0,0 0 0,1 0 0,2-1 0,8-5 0,1 2 0,0-1 0,0 2 0,1 0 0,0 0 0,27-3 0,-1-1 0,309-63 0,14-3 0,-183 28 0,219-88 0,-377 126 0,-8 4 0,0-1 0,-1-1 0,1 0 0,-1-1 0,19-15 0,-32 23 0,0-1 0,0 0 0,-1 1 0,1-1 0,0 0 0,0 1 0,-1-1 0,1 0 0,-1 0 0,1 0 0,-1 1 0,1-1 0,-1 0 0,1 0 0,-1 0 0,0 0 0,0 0 0,1 0 0,-1 0 0,0 0 0,0 0 0,0 0 0,0 0 0,0 0 0,0 0 0,0 0 0,-1 0 0,1 0 0,0 0 0,0 0 0,-1 0 0,1 0 0,-1 0 0,1 1 0,-1-1 0,1 0 0,-1 0 0,1 0 0,-1 1 0,0-1 0,1 0 0,-1 0 0,0 1 0,0-1 0,1 1 0,-1-1 0,0 1 0,0-1 0,-1 0 0,-6-3 0,-1 0 0,1 0 0,-1 0 0,-9-2 0,17 6 0,-32-8 0,0 1 0,0 2 0,-1 2 0,1 1 0,-52 3 0,66-1 0,0 2 0,0 0 0,0 1 0,1 1 0,-1 0 0,1 2 0,0 0 0,0 1 0,1 1 0,0 0 0,0 1 0,1 1 0,0 1 0,1 0 0,0 1 0,1 1 0,-19 21 0,10-7 0,1 2 0,1 0 0,1 2 0,2 0 0,1 1 0,-16 43 0,30-66 0,0 0 0,1-1 0,0 1 0,1 0 0,0 0 0,0 0 0,1 0 0,0 0 0,0 0 0,1 0 0,4 18 0,-1-15 0,0 0 0,1-1 0,0 1 0,0-1 0,1 0 0,1 0 0,15 18 0,-7-11 0,2-2 0,-1 0 0,2 0 0,0-2 0,1 0 0,1-2 0,0 0 0,41 18 0,-23-16 0,0-2 0,1-1 0,0-2 0,41 3 0,-5-4 0,93-5 0,-98-6 0,0-3 0,97-22 0,130-52 0,-173 34 0,-110 40 0,1-1 0,-2-1 0,1 0 0,-1-1 0,0 0 0,14-15 0,-26 23 0,0 0 0,0 1 0,0-1 0,0 0 0,-1 1 0,1-1 0,0 0 0,-1 0 0,1 0 0,0 0 0,-1 0 0,1 0 0,-1 0 0,0 0 0,1 0 0,-1 0 0,0 0 0,1 0 0,-1 0 0,0 0 0,0 0 0,0 0 0,0 0 0,0-2 0,-1 2 0,0 0 0,1 0 0,-1 1 0,0-1 0,0 0 0,0 0 0,0 1 0,1-1 0,-1 0 0,0 1 0,0-1 0,0 1 0,0-1 0,-1 1 0,1 0 0,0-1 0,0 1 0,-2 0 0,-8-2 0,0 2 0,0-1 0,-16 2 0,3 2 0,1 0 0,0 2 0,-1 1 0,2 0 0,-1 2 0,1 1 0,1 0 0,-1 2 0,2 0 0,-1 2 0,2 0 0,0 1 0,0 1 0,1 0 0,1 2 0,1 0 0,0 1 0,1 0 0,1 1 0,1 1 0,1 0 0,-14 33 0,23-47 0,0 0 0,1-1 0,0 2 0,1-1 0,-1 0 0,0 12 0,2-17 0,0 1 0,0-1 0,0 1 0,0 0 0,0-1 0,0 1 0,1-1 0,-1 1 0,1-1 0,-1 0 0,1 1 0,-1-1 0,1 1 0,0-1 0,0 0 0,0 0 0,-1 1 0,1-1 0,0 0 0,1 0 0,-1 0 0,0 0 0,0 0 0,0 0 0,1 0 0,-1-1 0,0 1 0,1 0 0,-1-1 0,0 1 0,1-1 0,-1 1 0,4-1 0,1 1 0,1 0 0,0-1 0,-1 0 0,1-1 0,-1 1 0,1-1 0,0 0 0,-1-1 0,0 0 0,11-4 0,7-4 0,31-19 0,-38 20 0,15-10 0,-1-2 0,-1 0 0,-1-2 0,-1-1 0,-1-1 0,-1-2 0,-2 0 0,0-2 0,-2 0 0,36-65 0,-31 41 0,-2-1 0,-3-1 0,-2 0 0,-3-2 0,-2 0 0,9-70 0,90-482 0,-103 536 0,-21 170 0,1-14 0,-2 102 0,21 291 0,-6-434 0,2 0 0,1-1 0,3 0 0,1-1 0,2 0 0,1 0 0,24 43 0,-27-63 0,0 0 0,1-1 0,1-1 0,1 0 0,1-1 0,0 0 0,1-1 0,1-1 0,0-1 0,1 0 0,0-1 0,1-1 0,1-1 0,0-1 0,27 11 0,10-6-341,2-1 0,-1-3-1,87 5 1,50-2-6485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3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1549 0 24575,'-24'0'0,"-8"1"0,0 2 0,-55 12 0,-62 23 0,129-33 0,-59 18 0,1 3 0,-85 42 0,123-48 0,0 1 0,2 3 0,1 1 0,0 2 0,-51 50 0,40-26 0,2 2 0,-46 70 0,-64 126 0,116-175 0,3 2 0,4 1 0,3 2 0,3 1 0,-27 139 0,35-105 0,6 0 0,4 2 0,9 183 0,7-210 0,3-1 0,43 171 0,-36-198 0,4-1 0,2-1 0,3-1 0,64 107 0,-65-127 0,2-2 0,1-1 0,2 0 0,1-3 0,1 0 0,57 40 0,-72-60 0,0-2 0,0-1 0,1 0 0,0-1 0,1-1 0,0 0 0,0-2 0,1 0 0,-1-1 0,1-1 0,0-1 0,28 0 0,-20-4 0,0 0 0,0-2 0,-1-1 0,1-1 0,-1-2 0,-1 0 0,1-2 0,30-16 0,15-11 0,111-75 0,-144 83 0,-1-1 0,-1-2 0,-2-2 0,34-41 0,-9-3 0,-3-3 0,77-147 0,59-192 0,-166 352 0,-3-1 0,-3-2 0,-2 0 0,-4-1 0,-4 0 0,-2-1 0,-3 0 0,-9-146 0,-26-34 0,23 220 0,-2 0 0,-1 0 0,-2 1 0,-1 1 0,-25-47 0,13 38 0,-2 1 0,-2 1 0,-2 1 0,-1 1 0,-2 2 0,-1 2 0,-2 0 0,-42-27 0,14 16 0,-3 3 0,-1 2 0,-2 4 0,-83-29 0,117 50 0,-2 2 0,1 1 0,-1 2 0,-1 2 0,1 1 0,-1 2 0,0 2 0,-53 5 0,68-2 0,1 1 0,-1 2 0,1 0 0,1 2 0,-1 0 0,1 2 0,0 0 0,1 1 0,0 2 0,1 0 0,0 1 0,1 1 0,1 0 0,-32 33 0,33-28-455,1 1 0,-13 22 0,9-8-6371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3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7594 1 24575,'-3'0'0,"1"1"0,-1-1 0,1 1 0,-1-1 0,0 0 0,1 0 0,-1 0 0,-4-1 0,-7 0 0,-69 3 0,-161 27 0,-79 43 0,-702 240-854,660-183 64,-679 347-1,-133 200 791,889-487 0,-508 438 0,375-201 0,33 31 0,-131 272 0,68 43 0,359-595-238,9 3 0,-82 252-1,89-210 1106,73-211-736,0 0 0,1 0 1,0 0-1,1 0 0,0 0 0,2 21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3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35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7099 251 24575,'0'-4'0,"0"0"0,0 1 0,0-1 0,0 1 0,0-1 0,-1 0 0,1 1 0,-1-1 0,0 1 0,0-1 0,-1 1 0,1 0 0,-1-1 0,0 1 0,1 0 0,-1 0 0,-1 0 0,1 0 0,0 1 0,-1-1 0,1 0 0,-1 1 0,-5-4 0,-20-13 0,-1 0 0,0 2 0,-1 2 0,-1 0 0,-1 2 0,0 2 0,0 1 0,-60-11 0,0 8 0,-181-4 0,146 19-208,2 4 0,-196 37 0,155-7-480,-225 78 1,-147 106-687,21 39 749,-434 318-1448,55 83-489,-165 287 2069,797-667 611,-387 530 0,590-720 344,4 2-1,4 2 0,5 2 0,-39 109 1,70-165 1338,11-26-604,0 1 0,0 0-1,-5 29 1,10-43-1268,1 0 1,0 0-1,0 0 0,0 1 0,0-1 0,0 0 0,0 0 0,0 0 1,0 0-1,0 1 0,0-1 0,1 0 0,-1 0 0,0 0 0,1 0 1,-1 0-1,1 0 0,0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1.12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90 3 24575,'-2'-1'0,"1"1"0,-1-1 0,1 1 0,-1 0 0,1-1 0,-1 1 0,1 0 0,-1 0 0,1 0 0,-1 0 0,0 0 0,1 1 0,-1-1 0,1 0 0,-1 1 0,1-1 0,-1 1 0,1-1 0,-1 1 0,1 0 0,0 0 0,-1-1 0,1 1 0,0 0 0,0 0 0,-1 0 0,1 1 0,0-1 0,0 0 0,0 0 0,0 1 0,-1 1 0,-1 3 0,-1 0 0,1 0 0,0 0 0,0 0 0,0 1 0,-1 7 0,-3 19 0,2 0 0,-3 60 0,9 68 0,-1-161 0,3 63 0,3 0 0,14 66 0,-11-88 0,1-1 0,3 0 0,1-1 0,23 43 0,-31-69 0,-1-2 0,1 0 0,0-1 0,14 19 0,-17-26 0,0 0 0,0 0 0,0 0 0,1-1 0,-1 1 0,1-1 0,-1 0 0,1 0 0,0 0 0,0 0 0,0-1 0,0 1 0,0-1 0,0 0 0,5 0 0,24 2 0,0-1 0,0-2 0,0-1 0,0-2 0,35-7 0,7-6 0,78-28 0,-37 4 0,-2-6 0,-3-4 0,116-72 0,-48 18 0,357-225 0,-222 135-1365,-282 175-5461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108 943 24575,'0'30'0,"-2"201"0,5 262 0,12-324 0,0-2 0,-33-228 0,-16-59 0,6-1 0,6-2 0,4-1 0,6 0 0,6 0 0,17-227 0,-2 264 0,5 1 0,45-156 0,-43 194 0,2-1 0,2 2 0,2 1 0,3 0 0,1 2 0,38-49 0,-57 85 0,0 0 0,1 0 0,0 0 0,0 1 0,1 1 0,0-1 0,0 1 0,1 1 0,-1 0 0,1 0 0,0 1 0,15-4 0,-12 4 0,1 2 0,-1-1 0,1 2 0,-1 0 0,1 0 0,0 2 0,-1-1 0,1 2 0,21 4 0,-20-1 0,-1 0 0,1 0 0,-1 2 0,0 0 0,0 0 0,-1 1 0,0 1 0,0 0 0,13 14 0,5 7 0,-1 1 0,27 37 0,-8-3 0,-4 2 0,-2 2 0,-4 2 0,35 88 0,89 312 0,-151-431 0,116 467 0,-103-394-1365,-22-96-5461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1.87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1 409 24575,'17'-11'0,"197"-58"0,-193 63 0,354-81 0,6 21 0,-234 41 0,592-110 0,-709 129-1365,-8 2-5461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2.16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86 1 24575,'0'0'0,"-1"0"0,1 0 0,-1 0 0,1 0 0,-1 0 0,1 0 0,-1 0 0,0 0 0,1 0 0,-1 0 0,1 0 0,-1 1 0,1-1 0,-1 0 0,1 0 0,-1 1 0,1-1 0,-1 0 0,1 1 0,-1-1 0,1 0 0,0 1 0,-1-1 0,1 1 0,0-1 0,-1 1 0,1-1 0,0 1 0,-1-1 0,1 1 0,0-1 0,0 1 0,0-1 0,-1 1 0,1 0 0,-8 23 0,7-22 0,-13 65 0,2 1 0,-2 86 0,7-79 0,-3 68 0,6 0 0,6-1 0,30 217 0,15-85 0,-42-225-1365,-4-31-5461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2.50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1 927 24575,'1'1'0,"1"-1"0,-1 0 0,0 0 0,0-1 0,1 1 0,-1 0 0,0 0 0,1 0 0,-1-1 0,0 1 0,0-1 0,0 1 0,2-2 0,1 0 0,366-145 0,-70 25 0,653-220 0,-869 315 0,195-72 0,-235 79-273,-1-3 0,0-1 0,-2-2 0,43-36 0,-49 34-6553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2.87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176 1 24575,'-5'18'0,"-3"6"0,2 1 0,0 0 0,-3 46 0,2-15 0,-48 396 0,2 565 0,55-636 0,-2 234 0,-14-381 0,-1 8 0,15-189 0,2 0 0,14 81 0,4-56-1365,-11-49-5461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3.53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93 1452 24575,'-1'2'0,"1"0"0,0 0 0,0 1 0,0-1 0,0 0 0,0 0 0,0 1 0,1-1 0,-1 0 0,1 0 0,0 1 0,1 2 0,-1-2 0,31 99 0,13 46 0,13 65 0,-57-212 0,-1 0 0,0 0 0,1 0 0,-1-1 0,0 1 0,0 0 0,0 0 0,0 0 0,1-1 0,-1 1 0,0 0 0,-1 0 0,1 0 0,0-1 0,0 1 0,0 0 0,0 0 0,-1 0 0,1-1 0,0 1 0,-1 1 0,0-2 0,0-1 0,1 1 0,-1-1 0,0 1 0,1 0 0,-1-1 0,1 1 0,-1-1 0,0 1 0,1-1 0,-1 0 0,1 1 0,-1-1 0,1 0 0,0 1 0,-1-1 0,1 0 0,-1 1 0,1-1 0,0 0 0,0 0 0,-1-1 0,-34-86 0,3-2 0,-25-121 0,-14-191 0,58 298 0,1-184 0,15 218 0,2 1 0,4-1 0,27-106 0,-27 147 0,0 0 0,2 1 0,1 0 0,1 1 0,27-40 0,-31 53 0,1 1 0,1 0 0,0 1 0,0 0 0,1 1 0,1 0 0,0 1 0,0 0 0,1 1 0,0 1 0,27-12 0,-23 13 0,1 0 0,0 2 0,0 0 0,0 1 0,0 1 0,1 1 0,31 0 0,-40 3 0,-1 0 0,1 0 0,-1 1 0,1 1 0,-1 0 0,0 0 0,0 1 0,0 0 0,0 1 0,-1 0 0,0 0 0,0 1 0,0 1 0,-1-1 0,12 13 0,-6-5 0,-2 2 0,0-1 0,-1 1 0,0 1 0,-2 0 0,0 1 0,-1-1 0,0 2 0,-2-1 0,0 1 0,-1 0 0,-1 0 0,0 0 0,-2 1 0,0-1 0,-2 1 0,0 0 0,-1-1 0,-1 1 0,0-1 0,-2 1 0,0-1 0,-1 0 0,-14 32 0,0-7 86,-2-1-1,-1-1 0,-46 65 1,51-85-300,-1 0 1,0-1 0,-2-1-1,0-1 1,-2-1 0,0-1-1,-38 23 1,28-22-6613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6.61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3066 213 24575,'-2'0'0,"0"0"0,1 0 0,-1 0 0,0 0 0,0-1 0,0 1 0,1-1 0,-1 1 0,0-1 0,1 0 0,-3-1 0,-10-3 0,-22-2 0,0 2 0,0 2 0,-49 1 0,49 1 0,-103 1 0,-224 27 0,274-13 0,1 4 0,1 3 0,-138 54 0,89-17 0,2 7 0,4 6 0,3 5 0,3 5 0,4 6 0,3 5 0,5 6 0,4 3 0,-134 166 0,183-192-146,4 2 0,4 2 0,3 3-1,3 2 1,-39 105 0,58-119 36,4 1 1,2 1-1,4 2 0,3-1 1,3 1-1,4 1 0,3 80 1,6-77 109,4 0 0,3-1 0,31 116 0,-25-139 0,2-1 0,3 0 0,2-2 0,2 0 0,50 75 0,-31-64 0,2-3 0,3-2 0,93 86 0,-100-108 0,2-1 0,1-1 0,1-3 0,2-2 0,86 37 0,-58-36-177,1-3 1,1-4-1,2-3 1,-1-4-1,2-3 1,93 2-1,-100-13 191,0-3 0,-1-4 1,1-3-1,-2-3 0,1-3 0,136-48 0,-76 10-14,-3-6 0,214-132 0,-244 124 0,-3-3 0,-3-5 0,138-143 0,-137 114 0,118-168 0,-166 201 0,-3-1 0,-3-2 0,53-136 0,-27 25 0,57-260 0,-106 359 0,-4-2 0,-4 0 0,-4 0 0,-3-1 0,-14-125 0,1 129 0,-4 1 0,-4 0 0,-50-140 0,43 158 0,-58-108 0,68 149 0,0 0 0,-2 1 0,-1 1 0,-1 1 0,-1 1 0,-1 0 0,-24-18 0,10 15 0,-2 0 0,-1 2 0,0 2 0,-2 2 0,0 1 0,-1 3 0,-76-18 0,3 10 0,-195-12 0,158 25-294,0 6-1,-243 27 1,350-18-4123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7:47.44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1377 2219 24575,'-1'-3'0,"0"0"0,-1 1 0,1-1 0,0 0 0,-1 0 0,1 1 0,-1-1 0,0 1 0,0-1 0,0 1 0,0 0 0,-1 0 0,1 0 0,-4-3 0,-4-4 0,-27-31 0,3-2 0,1-2 0,-27-48 0,36 51 0,3-2 0,1 0 0,-23-74 0,-24-142 0,28 87 0,-134-518 0,145 592 0,-64-180 0,84 258 0,0 1 0,-1 1 0,-21-31 0,28 47 0,0 0 0,0 0 0,0 0 0,-1 1 0,1-1 0,-1 0 0,1 1 0,-1 0 0,0 0 0,0 0 0,1 0 0,-1 0 0,0 0 0,0 1 0,0-1 0,0 1 0,0 0 0,0 0 0,0 0 0,0 0 0,0 0 0,0 1 0,0-1 0,1 1 0,-5 2 0,-5 0 0,0 2 0,0-1 0,1 2 0,-18 10 0,0 3 0,2 1 0,0 2 0,-28 29 0,-65 80 0,91-98 0,-1 4 0,1 2 0,2 0 0,-42 82 0,68-119 0,-12 28 0,12-28 0,0-1 0,1 1 0,-1 0 0,1 0 0,-1-1 0,1 1 0,0 0 0,-1 0 0,1 0 0,0 0 0,1-1 0,-1 1 0,0 3 0,1-5 0,0 0 0,-1 0 0,1 0 0,0 0 0,-1 0 0,1 0 0,0 0 0,-1 0 0,1 0 0,0-1 0,-1 1 0,1 0 0,0 0 0,-1 0 0,1-1 0,-1 1 0,1 0 0,-1-1 0,1 1 0,0 0 0,-1-1 0,0 1 0,1-1 0,-1 1 0,1-2 0,2 1 0,460-394 0,-348 289 0,-42 37 0,38-34 0,-109 101 0,-1 1 0,1-1 0,0 1 0,0 0 0,0 0 0,1 0 0,-1 0 0,0 0 0,0 1 0,0-1 0,1 1 0,-1-1 0,0 1 0,0 0 0,1 0 0,-1 0 0,0 0 0,1 0 0,-1 1 0,0-1 0,1 1 0,-1-1 0,0 1 0,0 0 0,0 0 0,4 2 0,3 2 0,0 1 0,0 1 0,0-1 0,10 13 0,-8-9 0,37 33 69,2-2-1,1-3 0,3-1 0,73 36 1,-85-52-313,2-2 0,0-2 0,1-2 0,0-2 1,1-2-1,71 8 0,-79-15-6582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19:35.74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4432 642 24575,'-12'-23'0,"-4"-2"0,-8-12 0,-47-56 0,39 60 0,-2 1 0,-2 1 0,0 3 0,-2 0 0,-1 3 0,-1 1 0,-1 2 0,-1 2 0,-57-19 0,-3 7 0,-2 4 0,-204-28 0,167 41 0,-274 7 0,-142 59 0,361-20 0,-210 61 0,288-57 0,2 5 0,2 6 0,-110 59 0,115-45 0,3 4 0,3 5 0,-132 114 0,193-142 0,2 1 0,1 2 0,3 1 0,1 3 0,3 0 0,2 2 0,2 1 0,2 2 0,2 0 0,3 2 0,3 0 0,1 1 0,3 1 0,3 0 0,2 1 0,3 0 0,2 99 0,7-105 0,3 0 0,2-1 0,3 0 0,1 0 0,3-2 0,30 70 0,-17-58 0,3 0 0,3-2 0,2-2 0,64 78 0,-52-80 0,2-3 0,3-1 0,2-3 0,1-3 0,3-1 0,2-4 0,1-2 0,88 39 0,-69-42 0,2-4 0,1-4 0,0-3 0,2-4 0,1-4 0,135 8 0,-67-19 0,0-8 0,273-38 0,-297 17 0,-2-6 0,221-83 0,232-139 0,-572 248 0,199-96-1988,283-182 1,-376 203 967,-4-4 0,-3-6 1,163-171-1,-237 221 983,-2-1-1,-2-1 1,-2-2 0,-2-1 0,42-91 0,-56 102 25,-1-1 0,-2 1 0,-1-2 0,-1 0 0,-3 0 0,0 0-1,-3 0 1,-1-1 0,-4-52 0,-3 46 12,-1 0 0,-2 1 0,-2 0 0,-2 0 0,-2 1 0,-1 1 0,-2 0 0,-1 2 0,-2 0 0,-38-49 0,23 41 0,-1 2 0,-3 2 0,-1 2 0,-2 1 0,-1 2 0,-2 2 0,-66-36 0,26 24 0,-1 4 0,-3 4 0,-135-38 0,66 35 0,-205-26 0,187 48 0,0 7 0,-1 9 0,0 7 0,0 8 0,-290 57 0,328-37 0,-218 80 0,-117 95 0,370-153 0,3 4 0,2 4 0,3 5 0,3 4 0,4 3 0,2 5 0,-112 132 0,-109 192-680,155-187 1567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1:48.3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1:52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2485 24575,'53'-1'0,"0"-3"0,0-3 0,89-21 0,2142-477-694,-1066 246-299,-63 12 233,-99 54-1109,8 32 2020,629-75-151,-931 125 0,615-41 0,-1163 132 0,746-92 0,-695 79 0,-201 25 88,808-107-510,-9-37-319,-762 128 2503,153-57 0,-223 67-610,-24 11-1252,0 0 0,0 0 0,0 0-1,1 1 1,-1 0 0,1 0 0,13-1 0,-10 3-6726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2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0 292 24575,'41'-5'0,"59"-17"0,11-3 0,184-44 0,-206 52 0,46-7 0,156-7 0,139 19 0,-12 27 0,-73-1 0,236-14 0,88 2 0,-353 12 0,43 0 0,572-31 0,-651 2 0,275-11 0,-274 13 0,227-4 0,-442 17 0,331-11 0,-33-5 0,-225 12 0,89-8 0,63-3 0,266 16-1365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1 612 24575,'0'0'0,"0"-5"0,5-2 0,1 1 0,11-4 0,6-6 0,10-4 0,14-4 0,13-8 0,18-14 0,14-13 0,17-7 0,29-22 0,37-30-3711,-13 4-769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26.4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60 438 24575,'-1'0'0,"0"1"0,0-1 0,0 0 0,0 1 0,0-1 0,0 1 0,1-1 0,-1 1 0,0-1 0,0 1 0,0-1 0,0 1 0,1 0 0,-1-1 0,0 1 0,1 0 0,-1 0 0,0 0 0,1 0 0,-1 0 0,1-1 0,-1 1 0,1 2 0,-11 28 0,8-20 0,-4 17 0,0 1 0,2 1 0,-3 50 0,7 94 0,2-112 0,0 81 0,-1-143 0,1 0 0,-1 0 0,0 0 0,0 0 0,0 0 0,0 0 0,0 0 0,0 0 0,0 1 0,0-1 0,0 0 0,0 0 0,1 0 0,-1 0 0,0 0 0,0 0 0,0 0 0,0 0 0,0 0 0,0 0 0,0 0 0,1 0 0,-1 0 0,0 0 0,0 0 0,0 0 0,0 0 0,0 0 0,0 0 0,1 0 0,-1 0 0,0 0 0,0 0 0,0 0 0,0 0 0,0 0 0,0 0 0,0 0 0,0 0 0,1-1 0,-1 1 0,0 0 0,0 0 0,0 0 0,0 0 0,0 0 0,0 0 0,0 0 0,0 0 0,0-1 0,0 1 0,0 0 0,0 0 0,0 0 0,0 0 0,0 0 0,1 0 0,-1 0 0,0-1 0,0 1 0,0 0 0,0 0 0,-1 0 0,1 0 0,0 0 0,7-10 0,5-15 0,-2 0 0,13-51 0,-12 40 0,102-408 0,-82 311 0,-16 64 0,17-61 0,-31 128 0,-1 0 0,1 0 0,0-1 0,0 2 0,0-1 0,0 0 0,0 0 0,0 0 0,1 0 0,-1 1 0,1-1 0,-1 0 0,1 1 0,-1 0 0,3-2 0,-2 2 0,-1 1 0,0-1 0,0 1 0,1 0 0,-1 0 0,0 0 0,0 0 0,1-1 0,-1 1 0,0 1 0,0-1 0,1 0 0,-1 0 0,0 0 0,0 1 0,1-1 0,-1 1 0,0-1 0,0 1 0,0-1 0,0 1 0,0 0 0,0-1 0,0 1 0,0 0 0,2 2 0,35 33 0,56 71 0,13 15 0,-92-108 0,77 72 0,-74-71 0,1-1 0,0-1 0,28 15 0,-40-25 0,1 0 0,0-1 0,0 0 0,0 0 0,0-1 0,0 0 0,0 0 0,0-1 0,1 0 0,-1 0 0,0-1 0,0 0 0,0 0 0,9-3 0,5-3 0,0 0 0,0-2 0,34-18 0,-29 11 0,-1-1 0,0-1 0,-2-1 0,0-1 0,-1-1 0,-1-2 0,24-30 0,8-22 0,52-90 0,-104 162 0,0-1 0,0 1 0,0 0 0,1-1 0,0 1 0,-1 0 0,1 1 0,0-1 0,6-3 0,-8 5 0,0 1 0,0-1 0,1 1 0,-1 0 0,0 0 0,0-1 0,0 1 0,0 0 0,1 0 0,-1 0 0,0 0 0,0 0 0,0 0 0,1 1 0,-1-1 0,0 0 0,0 1 0,0-1 0,0 0 0,0 1 0,0-1 0,0 1 0,0 0 0,0-1 0,0 1 0,0 0 0,0 0 0,0 0 0,0-1 0,-1 1 0,1 0 0,0 0 0,-1 0 0,1 0 0,0 0 0,-1 1 0,1 0 0,5 11 0,0 1 0,-1-1 0,0 1 0,-1 0 0,2 20 0,2-2 0,30 139 0,41 149 0,-57-241 0,-1-4 0,47 112 0,-63-177-341,0 1 0,1-1-1,13 16 1,-1-6-6485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26.6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24575,'0'7'0,"18"919"0,50-248-1365,-54-597-5461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31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24575,'0'17'0,"0"138"-31,22 1346-1219,119 829-1275,103-275 2525,11-620 0,21-4 0,-103-540 0,-77-386 0,125 628 0,222 906 0,-304-1554-2406,-121-430 427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33.2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1136 24575,'-7'5'0,"-4"3"0,-12 33 0,19-31 0,0-1 0,-1 0 0,-1-1 0,1 1 0,-1-1 0,-1 0 0,0-1 0,-8 8 0,14-14 0,0 0 0,0 0 0,0 0 0,-1 0 0,1-1 0,0 1 0,0-1 0,-1 1 0,1 0 0,0-1 0,-1 0 0,1 1 0,-1-1 0,1 0 0,-1 0 0,1 0 0,0 0 0,-1 0 0,1 0 0,-1 0 0,-1-1 0,1 0 0,0 0 0,0 0 0,0 0 0,1 0 0,-1-1 0,0 1 0,1 0 0,-1-1 0,1 1 0,0-1 0,-1 0 0,1 1 0,-1-3 0,-4-7 0,1 0 0,1-1 0,0 1 0,-3-14 0,5 19 0,-13-59 0,2 0 0,-6-111 0,12-135 0,7 256 0,-1-23 0,5-172 0,-2 222 0,1 0 0,1-1 0,13-42 0,-16 69 0,-1 0 0,0 1 0,1-1 0,0 0 0,-1 1 0,1-1 0,0 1 0,0-1 0,0 1 0,0-1 0,0 1 0,0-1 0,1 1 0,-1 0 0,0 0 0,2-1 0,-2 1 0,0 1 0,0 0 0,0 0 0,0-1 0,0 1 0,0 0 0,-1 0 0,1 0 0,0 0 0,0 0 0,0 0 0,0 0 0,0 1 0,0-1 0,0 0 0,0 0 0,0 1 0,-1-1 0,1 1 0,0-1 0,1 1 0,4 4 0,-1 0 0,1 0 0,-1 0 0,0 0 0,8 13 0,146 206 0,7 22 0,32 42 0,-174-257 0,3 0 0,0-2 0,51 41 0,-76-67 0,0-2 0,1 1 0,-1 0 0,1 0 0,-1-1 0,1 1 0,0-1 0,-1 0 0,1 0 0,0 0 0,0 0 0,0-1 0,0 1 0,0-1 0,0 1 0,0-1 0,0 0 0,0 0 0,0 0 0,0-1 0,0 1 0,0-1 0,0 0 0,0 0 0,-1 0 0,1 0 0,0 0 0,0 0 0,-1-1 0,1 1 0,-1-1 0,1 0 0,-1 0 0,4-3 0,16-17 0,-1-1 0,-1-1 0,0 0 0,19-34 0,54-113 0,85-242 0,-155 339 0,-17 52 0,1 1 0,0 0 0,15-28 0,-21 48 0,-1 0 0,1 0 0,0 0 0,0 0 0,-1 0 0,1 0 0,0 0 0,0 0 0,0 0 0,0 0 0,0 0 0,0 1 0,1-1 0,-1 0 0,0 1 0,0-1 0,0 1 0,1-1 0,-1 1 0,0 0 0,0 0 0,1-1 0,-1 1 0,0 0 0,1 0 0,-1 0 0,0 0 0,1 1 0,-1-1 0,0 0 0,0 0 0,1 1 0,-1-1 0,0 1 0,0-1 0,0 1 0,1 0 0,-1-1 0,0 1 0,1 1 0,4 2 0,0 1 0,0-1 0,-1 1 0,1 1 0,7 9 0,4 10 0,-1 1 0,-1 1 0,21 52 0,1 1 0,10 12 0,32 62 0,63 174 0,-127-287 114,1-1 0,29 51 0,-36-76-304,1 1 0,1-2 1,0 1-1,1-2 0,0 1 1,1-2-1,1 1 1,19 12-1,-12-11-6636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33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25 499 24575,'0'-2'0,"-1"0"0,1-1 0,-1 1 0,0 0 0,0 0 0,0 0 0,0 0 0,-2-3 0,-5-13 0,5 6 0,1 0 0,1 0 0,0 0 0,0 0 0,1 0 0,1-1 0,0 1 0,5-24 0,5-7 0,18-45 0,-25 76 0,1-1 0,0 0 0,0 0 0,1 1 0,1 0 0,0 0 0,1 1 0,0-1 0,1 2 0,10-11 0,-12 15 0,-1 0 0,1 1 0,0 0 0,0 1 0,1 0 0,0 0 0,-1 0 0,1 1 0,1 0 0,-1 1 0,0-1 0,1 2 0,-1-1 0,1 1 0,14 0 0,-15 2 0,1-1 0,-1 1 0,1 0 0,-1 1 0,1 0 0,-1 0 0,0 1 0,0 0 0,0 1 0,9 5 0,-6-2 0,0 0 0,-1 1 0,0 0 0,0 1 0,-1 0 0,9 12 0,2 7 0,0 1 0,-3 1 0,0 0 0,14 38 0,-25-55 0,-2 1 0,1 0 0,-2 0 0,0 0 0,2 24 0,-4 72 0,-3-56 0,2-52 0,0 0 0,1 0 0,-1 1 0,0-1 0,1 0 0,-1 0 0,1 1 0,0-1 0,-1 0 0,1 0 0,0 0 0,0 0 0,1 0 0,-1 0 0,0 0 0,1 0 0,-1-1 0,3 3 0,-1-1 0,1-1 0,0 0 0,-1 1 0,1-1 0,0-1 0,0 1 0,0-1 0,0 1 0,5 0 0,8 1 0,0-2 0,0 1 0,33-3 0,34-8 0,163-39 0,-134 23 0,-40 10 0,-1-4 0,-1-2 0,107-49 0,-68 18-1365,-67 33-5461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41.0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15930 24575,'-24'0'0,"23"-1"0,0 1 0,-1-1 0,1 0 0,0 1 0,-1-1 0,1 0 0,0 0 0,0 0 0,0 0 0,0 0 0,0 0 0,0 0 0,0 0 0,0-1 0,0 1 0,0 0 0,1 0 0,-1-1 0,0 1 0,1 0 0,-1-1 0,1 1 0,0-1 0,-1 1 0,1-1 0,0 1 0,0-3 0,-1-6 0,1 0 0,1 0 0,1-10 0,-2 16 0,8-49 0,2 0 0,20-60 0,43-100 0,-61 181 0,309-711-211,49 22-102,-213 421 268,251-447 45,-171 321 0,-10 21 0,82-155 0,-287 520 0,699-1274 0,-455 854 0,259-428 0,108-122 0,-323 533 0,-136 213 0,215-322 0,-215 325 0,196-256 0,-189 269 0,228-283 0,-321 419 0,344-400 0,-10 13 0,-179 204 0,196-262 0,-268 312 0,183-269 0,-341 494 0,356-493 0,-287 408 0,122-212 0,-134 205 0,130-161 0,-91 125-13,126-223 0,-106 162 604,-115 186-1272,13-32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42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0 745 24575,'4'72'0,"18"105"0,-10-92 0,107 662 0,-113-716 0,4 18 0,26 81 0,-35-128 0,11 22 0,-12-23 0,0-1 0,0 0 0,0 0 0,0 1 0,1-1 0,-1 0 0,0 0 0,0 0 0,1 0 0,-1 1 0,0-1 0,0 0 0,1 0 0,-1 0 0,0 0 0,0 0 0,1 0 0,-1 0 0,0 0 0,0 1 0,1-1 0,-1 0 0,0 0 0,1 0 0,-1-1 0,0 1 0,0 0 0,1 0 0,-1 0 0,9-12 0,1-24 0,-1 0 0,9-68 0,-9 41 0,128-703 0,-90 515 0,-17 22 0,-27 203 0,-2 16 0,1 0 0,-1 1 0,2 0 0,4-14 0,-7 21 0,1 1 0,-1 0 0,0 0 0,1 0 0,-1-1 0,1 1 0,0 0 0,-1 0 0,1 0 0,0 0 0,0 0 0,-1 0 0,1 0 0,0 0 0,0 1 0,0-1 0,0 0 0,0 0 0,1 1 0,-1-1 0,0 1 0,0-1 0,0 1 0,0-1 0,1 1 0,-1 0 0,0-1 0,0 1 0,1 0 0,-1 0 0,0 0 0,1 0 0,-1 0 0,0 0 0,0 1 0,1-1 0,-1 0 0,0 0 0,0 1 0,0-1 0,1 1 0,-1 0 0,2 0 0,8 8 0,1 0 0,-1 1 0,-1 0 0,1 0 0,-2 1 0,13 18 0,-3-5 0,166 220 0,51 61 0,-186-242 0,-26-31 0,53 53 0,-75-82 0,0-1 0,1 0 0,-1 0 0,1 0 0,0-1 0,-1 1 0,1-1 0,0 1 0,0-1 0,0 0 0,0 0 0,0 0 0,0 0 0,0-1 0,0 1 0,6-1 0,-5 0 0,0-1 0,0 0 0,0 0 0,-1 0 0,1-1 0,0 1 0,-1-1 0,1 0 0,-1 0 0,1 0 0,-1-1 0,0 1 0,4-5 0,15-16 0,-1 0 0,-2-1 0,0-2 0,29-52 0,-29 46 0,27-49 0,-4-2 0,-3-2 0,40-130 0,40-282 0,-112 455 0,7-31 0,-14 72 0,0 0 0,0 0 0,1 0 0,-1 0 0,0 0 0,1 0 0,-1 0 0,1 0 0,-1 0 0,1 0 0,0 1 0,-1-1 0,1 0 0,0 0 0,1-1 0,-1 2 0,-1 0 0,0 0 0,1 0 0,-1 0 0,0-1 0,1 1 0,-1 0 0,1 1 0,-1-1 0,0 0 0,1 0 0,-1 0 0,1 0 0,-1 0 0,0 0 0,1 0 0,-1 0 0,0 1 0,1-1 0,-1 0 0,0 0 0,1 1 0,-1-1 0,0 0 0,1 0 0,-1 1 0,1 0 0,1 2 0,1 1 0,-1 0 0,1 0 0,-1 0 0,-1 0 0,3 5 0,37 127 0,35 203 0,-24-87 0,12 30 0,33 138 0,33-12 0,-111-358-341,2-1 0,2-1-1,49 75 1,-53-99-6485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2:42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90 24575,'0'-4'0,"0"0"0,0 0 0,0-1 0,1 1 0,-1 0 0,1 0 0,1 0 0,-1 0 0,3-7 0,-2 8 0,0 1 0,0-1 0,0 1 0,0 0 0,0 0 0,0 0 0,1 0 0,-1 0 0,1 0 0,-1 0 0,1 1 0,0 0 0,0-1 0,4 0 0,1-1 0,-1 1 0,1 0 0,-1 0 0,1 1 0,0 0 0,0 1 0,0-1 0,0 2 0,-1-1 0,1 1 0,0 0 0,0 1 0,-1-1 0,1 2 0,-1-1 0,1 1 0,-1 0 0,0 0 0,7 5 0,-4-1 0,1 1 0,-1 0 0,-1 0 0,0 1 0,0 0 0,0 0 0,-1 1 0,-1 0 0,0 1 0,0 0 0,5 12 0,6 18 0,-2 0 0,-1 2 0,-3-1 0,-2 2 0,-1-1 0,-2 2 0,-2-1 0,-3 0 0,-2 48 0,0-87 0,-1 0 0,1 0 0,1 0 0,-1-1 0,1 1 0,0 0 0,0 0 0,0-1 0,1 1 0,3 7 0,-4-9 0,1-1 0,0 1 0,1-1 0,-1 1 0,0-1 0,1 0 0,0 0 0,-1 0 0,1 0 0,0 0 0,0 0 0,0-1 0,0 0 0,0 1 0,0-1 0,4 1 0,150 33 0,12 4 0,-134-29 0,-1 2 0,41 20 0,-63-25 0,0 0 0,-1 0 0,0 1 0,0 0 0,0 1 0,-1 1 0,-1-1 0,0 2 0,11 14 0,-10-9 0,0 0 0,-1 1 0,0 0 0,-2 0 0,0 1 0,-1 0 0,0 0 0,-2 1 0,0 0 0,-1-1 0,0 31 0,-3-28 0,-1 1 0,-1-1 0,-1 0 0,-1 0 0,-1-1 0,-1 1 0,-1-1 0,0 0 0,-2-1 0,-13 24 0,3-10 0,-1-1 0,-2-1 0,-1 0 0,-1-2 0,-2-1 0,-1-1 0,-1-1 0,-1-1 0,-1-2 0,-1-1 0,-1-1 0,-1-2 0,-1-2 0,0 0 0,-1-3 0,-73 21 0,70-27-105,-1-1 0,0-1 0,0-3 0,-1-1 0,1-2 0,-1-2 0,1-1 0,0-2 0,0-2 0,1-1 0,0-2 0,-57-23 0,53 13-6721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3:41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0 556 24575,'7'-1'0,"0"0"0,0 0 0,0 0 0,10-4 0,19-3 0,184-14 0,-67 8 0,436-64 0,-7-53 0,39-14 0,-564 133 0,148-35 0,42-8 0,-194 44 0,-18 3 0,1 2 0,0 1 0,54 0 0,-34 6-1365,-42-1-5461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3:41.7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19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300 726 24575,'1'1'0,"0"0"0,0 0 0,-1 0 0,1 0 0,0-1 0,0 1 0,-1 0 0,1 0 0,-1 0 0,1 1 0,-1-1 0,1 0 0,-1 0 0,0 0 0,1 0 0,-1 2 0,2 2 0,117 341 0,-105-296 0,16 50 0,24 144 0,-38-125 0,2 194 0,-22-287 0,4-26 0,0 1 0,-1-1 0,1 1 0,0-1 0,-1 1 0,1-1 0,0 1 0,-1-1 0,1 0 0,-1 1 0,1-1 0,0 0 0,-1 1 0,1-1 0,-1 0 0,1 1 0,-1-1 0,1 0 0,-1 0 0,0 0 0,1 1 0,-1-1 0,1 0 0,-1 0 0,1 0 0,-1 0 0,1 0 0,-1 0 0,0 0 0,1 0 0,-1 0 0,1 0 0,-1-1 0,1 1 0,-1 0 0,1 0 0,-1 0 0,1-1 0,-1 1 0,1 0 0,-1-1 0,1 1 0,-1-1 0,-9-5 0,0-2 0,0 1 0,1-1 0,0 0 0,-13-16 0,-37-55 0,39 51 0,-43-63 0,-70-135 0,96 153 0,5-2 0,-39-126 0,56 145 0,2-1 0,3 0 0,3-1 0,-1-81 0,9 92 0,2 0 0,2 0 0,3 1 0,1 0 0,2 0 0,18-45 0,-17 59 0,1 1 0,2 1 0,1 0 0,1 1 0,1 1 0,27-32 0,-34 47 0,1 1 0,1 0 0,-1 0 0,2 1 0,-1 1 0,2 0 0,-1 1 0,1 0 0,1 1 0,-1 1 0,1 1 0,1 0 0,31-7 0,-40 12 0,0 0 0,1 1 0,-1 0 0,0 0 0,0 0 0,0 1 0,0 1 0,0-1 0,0 1 0,0 1 0,0-1 0,-1 1 0,1 1 0,-1 0 0,0-1 0,0 2 0,0-1 0,0 1 0,8 8 0,-7-4 0,0-1 0,0 1 0,-1 1 0,0-1 0,-1 1 0,0 0 0,-1 1 0,0-1 0,0 1 0,-1 0 0,0 0 0,3 22 0,-3-8 0,-2 0 0,-1 0 0,-1 0 0,-1 0 0,-1 0 0,-5 26 0,-1-17 0,-1 0 0,-2 0 0,-26 57 0,8-36 0,-2-1 0,-2-1 0,-3-2 0,-64 70 0,20-39 0,-21 26 0,100-107 0,0 0 0,0 0 0,0 0 0,0 0 0,1 1 0,-1-1 0,0 0 0,1 1 0,-1-1 0,1 1 0,-1-1 0,1 0 0,0 1 0,0-1 0,-1 1 0,1-1 0,0 1 0,0-1 0,1 1 0,-1 1 0,1 0 0,0-1 0,0 1 0,0-1 0,0 0 0,1 1 0,-1-1 0,1 0 0,-1 0 0,1 0 0,4 3 0,4 4 0,1-1 0,1-1 0,20 11 0,-20-11 0,135 71 0,161 60 0,-207-94 0,-2 5 0,112 74 0,-153-88 171,86 37 0,-108-57-598,1-1 0,0-3 1,71 14-1,-74-20-6399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3:42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1 643 24575,'7'0'0,"19"-2"0,1-1 0,-1-2 0,0 0 0,32-12 0,-30 8 0,676-147 0,-483 113 0,26-3 0,284-66 0,-285 45 0,110-32 0,-282 76 0,-29 8 0,0 2 0,89-13 0,-130 25-151,-1 1-1,1 0 0,0 0 0,0 0 1,0 0-1,0 1 0,0 0 1,3 0-1,7 5-6674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3:42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412 0 24575,'-3'1'0,"0"1"0,0-1 0,1 1 0,-1 0 0,0-1 0,1 1 0,-1 1 0,1-1 0,0 0 0,-1 0 0,1 1 0,0-1 0,-3 6 0,-1 1 0,-11 14 0,0 1 0,2 0 0,1 1 0,-16 38 0,-34 114 0,57-157 0,-42 145 0,7 2 0,8 2 0,-18 247 0,25 523 0,84-49 0,-41-778 280,-8-70-828,-3 0-1,1 68 1,-6-100-6278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3:43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410 0 24575,'0'23'0,"-3"28"0,-3 0 0,-2-1 0,-24 86 0,-1 2 0,-114 815 0,146-942 0,-92 921 0,65-515 0,4-88 0,8-136 0,-2 54 0,18-100-1365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46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730 1 24575,'-1'11'0,"-1"1"0,0-1 0,-1 0 0,0 0 0,-1 0 0,-9 19 0,0-1 0,-65 162 0,-117 345 0,21 322 0,75 12 0,51-478 0,24-208 0,6-32 0,-24 160 0,36-265-342,2 1-1,3 71 0,1-109 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47.2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209 143 24575,'-1'-2'0,"0"1"0,0-1 0,-1 1 0,1 0 0,0 0 0,0 0 0,-1-1 0,1 1 0,-1 1 0,1-1 0,-4-2 0,1 1 0,-55-45 0,42 32 0,-1 1 0,0 1 0,-30-17 0,47 29 0,1 1 0,-1-1 0,1 1 0,-1 0 0,1-1 0,-1 1 0,0-1 0,1 1 0,-1 0 0,0 0 0,1-1 0,-1 1 0,0 0 0,1 0 0,-1 0 0,0 0 0,0 0 0,1 0 0,-1 0 0,0 0 0,1 0 0,-1 0 0,0 0 0,1 0 0,-1 1 0,0-1 0,1 0 0,-1 0 0,0 1 0,1-1 0,-1 0 0,-1 2 0,2 0 0,-1 0 0,0 0 0,1 1 0,0-1 0,-1 0 0,1 1 0,0-1 0,0 0 0,1 4 0,1 5 0,0 0 0,1-1 0,0 1 0,1-1 0,0 1 0,5 9 0,-6-14 0,4 4-1365,1-2-5461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4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1542 1315 24575,'-7'-1'0,"1"0"0,-1-1 0,1 0 0,-1 0 0,1 0 0,0-1 0,0 0 0,-9-6 0,-11-4 0,-34-16 0,2-2 0,-82-59 0,-93-96 0,-258-273 0,62 11 0,400 421-1365,19 20-5461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48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1436 2554 24575,'-4'0'0,"0"0"0,1 1 0,-1-1 0,0 0 0,0-1 0,0 1 0,1-1 0,-1 0 0,0 0 0,1 0 0,-1 0 0,1 0 0,-1-1 0,-3-2 0,-9-5 0,-24-18 0,22 14 0,-48-32 0,3-2 0,-112-108 0,82 52-116,4-3 0,5-5 0,5-2-1,5-4 1,-100-216 0,80 110 39,10-5 0,9-2 0,-58-315 0,116 441-1149,14 72-4734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5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12013 24575,'-1'-1'0,"1"0"0,0 1 0,0-1 0,0 0 0,-1 0 0,1 0 0,0 1 0,0-1 0,0 0 0,0 0 0,0 1 0,0-1 0,1 0 0,-1 0 0,0 0 0,0 1 0,1-1 0,-1 0 0,1-1 0,8-18 0,-7 16 0,31-56 0,61-86 0,-29 49 0,151-266 0,-161 261 0,198-347 0,-134 250 0,98-145 0,-86 172 0,225-318 0,-338 462 0,32-49 0,102-119 0,-21 32 0,-7 7 0,120-144 0,-157 188 0,82-107 0,25-60 0,-21 25 0,60-20 0,-5 4 0,-77 81 0,21-35 0,-10 11 0,-87 118 0,-5-3 0,68-125 0,-76 128 0,139-163 0,-140 185 0,92-136 0,-25 31 0,50-53 0,-129 172 0,74-70 0,-7 10 0,131-181 0,59-65 0,-127 147 0,-20-12 0,-40 56 0,-40 74 0,134-134 0,33-41 0,-208 227 0,234-284 0,-127 164 0,-8 8 0,117-148 0,-32 35 0,-36 31 0,-91 113 0,-3 2 0,48-60 0,-40 54 0,38-43 0,-42 65 0,-50 57 0,102-95 0,48-34 0,-153 142 0,-14 17 308,-20 18-866,0-1 1,13-15-1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5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24575,'0'24'0,"2"-10"0,0-1 0,0 1 0,1-1 0,1 1 0,10 23 0,6 23 0,-14-23 0,-2-1 0,-1 1 0,-3 72 0,-2-45 0,1-62 0,-2-7 0,-4-7 0,2-11 0,1 1 0,1-1 0,0 0 0,2-40 0,1 28 0,16-400 0,-4 192 0,-12 242 0,0 0 0,0 0 0,0-1 0,0 1 0,0 0 0,0 0 0,0 0 0,0 0 0,1 0 0,-1 0 0,0 0 0,1 0 0,-1 0 0,0 0 0,1 0 0,-1 0 0,1 0 0,0 0 0,-1 0 0,1 0 0,0 0 0,0 0 0,-1 1 0,1-1 0,1-1 0,0 2 0,-1 0 0,1-1 0,-1 1 0,1 0 0,0 0 0,-1 0 0,1 0 0,-1 0 0,1 0 0,-1 1 0,1-1 0,-1 0 0,1 1 0,-1-1 0,3 2 0,6 3 0,-1 0 0,0 1 0,0 0 0,8 7 0,8 11 0,0 1 0,-1 1 0,37 53 0,6 8 0,-63-82 0,1 0 0,-1 0 0,1 0 0,0-1 0,9 6 0,-13-9 0,1 0 0,-1 0 0,0-1 0,1 1 0,-1-1 0,1 1 0,-1-1 0,1 0 0,-1 1 0,1-1 0,0 0 0,-1 0 0,1 0 0,-1 0 0,1 0 0,-1-1 0,1 1 0,0 0 0,-1-1 0,1 1 0,-1-1 0,0 1 0,1-1 0,-1 0 0,1 0 0,-1 1 0,0-1 0,0 0 0,2-2 0,29-28 0,-1-2 0,-1-1 0,-2-1 0,24-40 0,48-101 0,-63 109 0,-37 66 0,0 0 0,0 1 0,1-1 0,-1 0 0,0 0 0,1 1 0,-1-1 0,1 0 0,-1 1 0,1-1 0,-1 0 0,1 1 0,0-1 0,-1 1 0,1-1 0,0 1 0,-1-1 0,1 1 0,0 0 0,0-1 0,-1 1 0,1 0 0,0-1 0,0 1 0,0 0 0,-1 0 0,1 0 0,0 0 0,0 0 0,0 0 0,0 0 0,-1 0 0,1 0 0,0 0 0,0 0 0,0 1 0,0-1 0,-1 0 0,1 1 0,0-1 0,0 0 0,-1 1 0,1-1 0,0 1 0,-1-1 0,1 1 0,-1-1 0,1 1 0,0 0 0,-1-1 0,1 1 0,-1 0 0,1-1 0,-1 2 0,6 6 0,0 0 0,-1 1 0,6 14 0,-8-19 0,18 49 0,-2 1 0,-2 1 0,11 63 0,24 76 0,-36-151 113,2-2 0,46 79 0,62 67-1428,-112-168 926,5 8-6437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4:5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24575,'0'18'0,"0"30"0,2 0 0,3 0 0,1-1 0,2 0 0,20 64 0,11 23 0,-39-133 0,0 1 0,1-1 0,-1 0 0,1 1 0,-1-1 0,1 0 0,0 1 0,0-1 0,0 0 0,-1 0 0,1 0 0,0 1 0,0-1 0,0 0 0,2 1 0,-2-2 0,0 0 0,-1 1 0,1-1 0,0 0 0,-1 0 0,1 0 0,0 0 0,0 0 0,-1 0 0,1 0 0,0 0 0,-1 0 0,1 0 0,0 0 0,0 0 0,-1-1 0,1 1 0,0 0 0,-1-1 0,1 1 0,0 0 0,0-1 0,4-3 0,0 0 0,-1 0 0,1-1 0,-1 0 0,6-8 0,-5 6 0,13-17 0,-1-1 0,-2-1 0,17-37 0,29-88 0,-40 96 0,76-246 0,-75 229 0,-22 70 0,1 0 0,-1 0 0,1 1 0,0-1 0,-1 0 0,1 1 0,0-1 0,0 1 0,0-1 0,0 1 0,2-3 0,-2 4 0,-1 0 0,0-1 0,0 1 0,1 0 0,-1 0 0,0 0 0,1 0 0,-1 0 0,0 0 0,1 0 0,-1 0 0,0 0 0,1 0 0,-1 0 0,0 0 0,1 0 0,-1 0 0,0 0 0,1 0 0,-1 0 0,0 1 0,1-1 0,-1 0 0,0 0 0,1 0 0,-1 0 0,0 1 0,0-1 0,1 0 0,-1 0 0,0 1 0,0-1 0,1 0 0,-1 1 0,3 4 0,0 0 0,0 0 0,-1 0 0,0 0 0,3 10 0,55 261 0,-40-167 0,58 329 320,32 155-2005,-92-516-5141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0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24575,'1'20'0,"0"0"0,2 0 0,1-1 0,0 1 0,2-1 0,0 0 0,1 0 0,1-1 0,13 24 0,5 1 0,1 0 0,50 57 0,-42-60 0,1-1 0,1-1 0,3-3 0,63 46 0,-96-76 0,1 0 0,-1-1 0,1 1 0,1-2 0,-1 1 0,0-1 0,1 0 0,9 1 0,-15-4 0,0 1 0,-1-1 0,1 0 0,0 0 0,0-1 0,-1 1 0,1 0 0,0-1 0,-1 0 0,1 0 0,-1 1 0,1-1 0,-1-1 0,1 1 0,-1 0 0,1-1 0,-1 1 0,0-1 0,0 0 0,0 0 0,0 1 0,0-1 0,0-1 0,-1 1 0,1 0 0,-1 0 0,1-1 0,-1 1 0,0-1 0,1-2 0,7-22 0,-1 0 0,-1 0 0,-2 0 0,4-46 0,-7 49 0,16-84 0,-10 66 0,-1 0 0,0-54 0,-7 93 0,0 0 0,1 0 0,-1 0 0,0 0 0,1 0 0,0 0 0,0 0 0,2-5 0,-2 7 0,-1 1 0,0-1 0,1 1 0,-1-1 0,0 1 0,1-1 0,-1 1 0,1-1 0,-1 1 0,1-1 0,-1 1 0,1 0 0,0-1 0,-1 1 0,1 0 0,-1 0 0,1-1 0,0 1 0,-1 0 0,1 0 0,0 0 0,-1 0 0,1 0 0,0 0 0,-1 0 0,1 0 0,-1 0 0,1 0 0,0 0 0,-1 0 0,1 0 0,0 1 0,-1-1 0,1 0 0,-1 0 0,1 1 0,0-1 0,-1 0 0,1 1 0,-1-1 0,1 1 0,-1-1 0,1 1 0,-1-1 0,0 1 0,1-1 0,-1 1 0,1 0 0,4 4 0,-1 1 0,1-1 0,-1 1 0,-1 0 0,1 0 0,-1 1 0,0-1 0,0 1 0,2 9 0,3 11 0,3 29 0,0 24 0,-3-1 0,-3 93 0,-21 163 0,16-335 0,-15 185 0,-50 238 0,42-320 0,-5-2 0,-4-1 0,-82 175 0,104-255 0,-1-1 0,-1 0 0,-1 0 0,0-2 0,-21 21 0,24-27 0,-2-1 0,0 0 0,0-1 0,0-1 0,-1 0 0,-1 0 0,1-1 0,-23 7 0,16-7 0,0-1 0,0-1 0,0 0 0,-1-2 0,0 0 0,-28-1 0,38-3 0,0 0 0,0 0 0,0-1 0,0-1 0,0 1 0,0-2 0,0 0 0,1 0 0,0-1 0,0 0 0,0-1 0,1 0 0,-15-11 0,9 3-136,1 0-1,0-1 1,1 0-1,1-1 1,0-1-1,1 0 1,1 0-1,0-1 0,-11-32 1,13 23-6690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7:2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5510 24575,'0'-1'0,"0"1"0,0-1 0,0 1 0,0-1 0,0 1 0,0-1 0,0 1 0,0-1 0,0 1 0,0-1 0,1 1 0,-1-1 0,0 1 0,0-1 0,0 1 0,1-1 0,-1 1 0,0 0 0,1-1 0,-1 1 0,0-1 0,1 1 0,-1 0 0,0-1 0,1 1 0,0 0 0,11-12 0,265-181 0,-242 171 0,405-243 0,-68 42 0,279-138 0,-364 225 0,627-319 0,-173 87 0,314-186 0,-599 309 0,-73 42 0,1406-875 0,-802 451 0,-666 404 0,34-21 0,-13 23 0,-304 194 321,14-7-2007,-40 28-5140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6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3332 24575,'18'-12'0,"54"-22"0,85-27 0,-31 13 0,584-246-1653,21-9-61,327-137 1714,-16-37 0,488-212 0,-595 319 0,-140 58 0,-134 70-2951,-614 225 3561,-29 9 178,-1 2 1,1 1-1,0 0 0,25-3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6:4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91 24575,'4'-1'0,"0"0"0,-1 0 0,1 0 0,0 0 0,-1-1 0,1 0 0,-1 0 0,1 0 0,-1 0 0,0 0 0,0 0 0,0-1 0,0 0 0,0 1 0,0-1 0,-1 0 0,1-1 0,-1 1 0,2-4 0,-5 2 0,-5 9 0,-8 8 0,2 5 0,8-12 0,0 0 0,1 1 0,0-1 0,-1 1 0,1 0 0,1-1 0,-1 1 0,1 0 0,1 1 0,-1-1 0,-1 9 0,-27-78 0,19 39 0,8 17 0,0 0 0,-1 1 0,-6-12 0,8 16 0,0 0 0,1 1 0,-1-1 0,0 0 0,0 0 0,0 1 0,0 0 0,0-1 0,0 1 0,-1 0 0,1 0 0,0 0 0,-1 0 0,1 0 0,-4 0 0,1 0 0,-1 0 0,0 1 0,0 0 0,0 0 0,0 0 0,1 1 0,-1-1 0,0 2 0,0-1 0,1 0 0,-8 4 0,3-1 0,0 1 0,0 1 0,1 0 0,-16 12 0,24-18 7,1 1-1,0-1 1,-1 0-1,1 0 1,0 0-1,0 0 1,-1 0-1,1 1 1,0-1-1,0 0 1,-1 0-1,1 0 1,0 1-1,0-1 1,-1 0-1,1 0 1,0 1-1,0-1 1,0 0-1,0 0 1,0 1-1,-1-1 1,1 0-1,0 0 1,0 1-1,0-1 0,0 0 1,0 1-1,0-1 1,0 0-1,0 1 1,0-1-1,0 0 1,0 1-1,0-1 1,0 0-1,0 0 1,0 1-1,1-1 1,-1 0-1,0 1 1,13 4-174,-2-1-1304,-3 2-5355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6:4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24575,'0'24'0,"1"-5"0,1 1 0,0-1 0,1 1 0,6 19 0,29 73 0,-11-33 0,180 588 0,-117-305 0,-83-330 0,16 46 0,2 2 0,-23-73 0,-1-1 0,0 1 0,0 0 0,0-1 0,-1 1 0,0 8 0,0-14 0,0 1 0,0-1 0,-1 1 0,1-1 0,-1 1 0,1-1 0,-1 1 0,0-1 0,1 0 0,-1 1 0,0-1 0,0 0 0,0 0 0,0 1 0,0-1 0,0 0 0,0 0 0,0 0 0,0 0 0,-1-1 0,1 1 0,0 0 0,-1 0 0,1-1 0,0 1 0,-1-1 0,1 1 0,-1-1 0,1 1 0,-1-1 0,1 0 0,-4 0 0,-6 0 0,1-1 0,-1 0 0,0 0 0,0-1 0,0-1 0,1 0 0,-1 0 0,-16-8 0,-33-10 0,8 6 0,-63-28 0,84 30 0,9 3 0,-28-7 0,44 15 0,1 1 0,-1-1 0,0 2 0,0-1 0,1 1 0,-1-1 0,0 1 0,0 1 0,-6 0 0,12 0 0,0-1 0,0 1 0,0-1 0,0 1 0,0-1 0,0 1 0,0-1 0,0 1 0,0-1 0,0 1 0,0-1 0,0 0 0,0 1 0,0-1 0,0 1 0,0-1 0,1 1 0,-1-1 0,0 1 0,0-1 0,1 0 0,-1 1 0,0-1 0,0 0 0,1 1 0,-1-1 0,0 0 0,1 1 0,-1-1 0,1 0 0,-1 0 0,1 1 0,15 13 0,22 14 0,57 32 0,-46-31 0,-16-9 0,0-1 0,1-2 0,0-2 0,42 13 0,-58-23 0,0-1 0,0 0 0,1-1 0,-1-1 0,1-1 0,0-1 0,0 0 0,-1-2 0,1 0 0,23-6 0,-16 1 0,0-1 0,-1-1 0,0-2 0,0 0 0,-1-2 0,0-1 0,-1-1 0,26-22 0,-18 10 0,-1-2 0,-1-1 0,-1-2 0,38-58 0,-36 47 0,-10 17 0,-2-1 0,-1 0 0,-2-1 0,0-1 0,11-33 0,-20 41 137,-3 9-437,1-1-1,1 1 1,0 0-1,6-13 1,-3 14-6526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6:4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64 24575,'-12'6'0,"-191"164"0,170-140 0,1 1 0,-53 69 0,-39 83 0,100-148 0,21-32 0,16-23 0,107-181 0,29-42 0,-117 193 0,-15 24 0,27-36 0,-42 60 0,1 1 0,-1-1 0,0 0 0,1 0 0,-1 1 0,1-1 0,0 1 0,-1 0 0,1 0 0,0 0 0,0 0 0,-1 0 0,1 1 0,0-1 0,0 1 0,0 0 0,0 0 0,0 0 0,0 0 0,3 1 0,9 1 0,0 1 0,25 8 0,-11-3 0,288 52-232,-246-47-901,-2-2-5693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7:3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24575,'0'23'0,"2"-3"0,1 0 0,1 0 0,0 0 0,2-1 0,10 25 0,-1 2 0,10 40 0,-12-36 0,2 0 0,42 88 0,-56-135 0,1 0 0,-1 0 0,1-1 0,-1 1 0,0 0 0,0 0 0,-1 0 0,1 0 0,-1 0 0,1 0 0,-1 1 0,0-1 0,0 0 0,0 0 0,-1 4 0,0-5 0,0-1 0,0 1 0,0-1 0,0 1 0,0-1 0,0 1 0,0-1 0,0 1 0,-1-1 0,1 0 0,0 0 0,-1 0 0,1 0 0,-1 0 0,0 0 0,1 0 0,-1 0 0,0-1 0,1 1 0,-1 0 0,0-1 0,0 0 0,0 1 0,1-1 0,-1 0 0,-3 0 0,-36-1 0,29 0 0,1 1 0,0 0 0,-22 3 0,31-3 0,0 1 0,-1-1 0,1 1 0,-1 0 0,1 0 0,0 0 0,0 0 0,0 0 0,-1 0 0,1 0 0,0 1 0,1-1 0,-1 1 0,0 0 0,0 0 0,1-1 0,-1 1 0,1 0 0,-1 0 0,1 1 0,0-1 0,-2 4 0,3-5 0,-1 1 0,1 0 0,-1 0 0,1 0 0,0-1 0,0 1 0,0 0 0,0 0 0,0 0 0,0 0 0,1-1 0,-1 1 0,1 0 0,-1 0 0,1 0 0,-1-1 0,1 1 0,0 0 0,0-1 0,0 1 0,0-1 0,0 1 0,0-1 0,1 0 0,-1 1 0,0-1 0,1 0 0,-1 0 0,1 0 0,-1 0 0,3 1 0,0 1 0,1-1 0,-1 1 0,1-1 0,-1-1 0,1 1 0,0-1 0,0 0 0,0 0 0,0 0 0,9 0 0,9-3-97,1-1-1,-1 0 1,0-2-1,0-1 1,-1-1-1,0-1 1,0 0-1,0-2 1,-1-1-1,-1 0 1,0-1-1,0-2 0,26-23 1,-21 13-6729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7:3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149 212 24575,'-3'2'0,"0"0"0,0 1 0,0 0 0,1-1 0,-1 1 0,1 0 0,-1 0 0,1 0 0,-3 7 0,-8 9 0,-68 97 0,71-98 0,-3 4 0,13-22 0,0 0 0,0 0 0,0 0 0,0 0 0,0-1 0,0 1 0,0 0 0,0 0 0,0 0 0,0 0 0,0 0 0,0 0 0,0 0 0,0 0 0,0 0 0,0 0 0,0 0 0,0 0 0,0 0 0,0 0 0,0 0 0,0 0 0,0 0 0,0 0 0,0-1 0,0 1 0,0 0 0,0 0 0,0 0 0,0 0 0,-1 0 0,1 0 0,0 0 0,0 0 0,0 0 0,0 0 0,0 0 0,0 0 0,0 0 0,0 0 0,0 0 0,0 0 0,0 0 0,0 0 0,0 0 0,0 0 0,0 0 0,-1 0 0,1 0 0,0 0 0,0 0 0,0 1 0,0-1 0,0 0 0,0 0 0,0 0 0,0 0 0,0 0 0,0 0 0,0 0 0,0 0 0,0 0 0,0 0 0,0 0 0,0 0 0,1-14 0,5-10 0,17-43 0,-5 14 0,-9 29 0,0 1 0,1 0 0,1 0 0,1 2 0,1-1 0,1 1 0,19-20 0,-27 35 23,0 0 0,0 0 0,1 1-1,0 0 1,0 1 0,0-1 0,1 1-1,-1 0 1,1 1 0,0 0 0,0 0-1,0 1 1,0 0 0,16-1 0,-4 1-308,0 1 1,0 1-1,0 1 1,0 1-1,23 5 1,-10 0-6542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8:0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2842 91 24575,'-7'0'0,"-1"1"0,1 0 0,0 0 0,0 1 0,0 0 0,0 1 0,-7 2 0,-8 3 0,-83 25 0,-1-6 0,-2-4 0,-164 14 0,118-27 0,-252-17 0,-149-52 0,98 19 0,396 40 0,1 3 0,0 2 0,0 3 0,0 2 0,-88 28 0,134-33 0,1-1 0,0 2 0,0-1 0,1 2 0,-18 11 0,26-15 0,0 1 0,0-1 0,1 1 0,-1-1 0,1 1 0,0 0 0,0 0 0,0 1 0,0-1 0,1 0 0,0 1 0,0 0 0,0-1 0,1 1 0,-1 0 0,1 0 0,0 0 0,0 10 0,1 0 0,2-1 0,0 1 0,1-1 0,0 1 0,1-1 0,1 0 0,0 0 0,8 15 0,2 8 0,52 142 0,91 228 0,24-12 0,-155-349 0,1-1 0,2-1 0,2-1 0,2-2 0,77 72 0,-64-73 0,2-1 0,1-3 0,2-2 0,103 49 0,-112-65-395,2-1-1,0-3 0,0-1 0,81 11 1,191-1-3280,519-39 2539,-381-1 1141,-343 15-66,390-24-634,-63-49-2423,-429 73 3212,464-97 3335,240-61-2914,122-28-679,-243 74 6948,-590 113-6784,387-56 0,202-44 0,-563 94 0,0-2 0,0-1 0,0-2 0,-1 0 0,-1-2 0,0-1 0,-1-1 0,-1-1 0,40-36 0,-60 48 0,-1 1 0,0-1 0,0 0 0,-1 0 0,1 0 0,-1 0 0,-1-1 0,1 1 0,-1-1 0,1 0 0,-2 0 0,1 0 0,-1 0 0,1 0 0,-2 0 0,1 0 0,-1 0 0,0 0 0,0-1 0,-1 1 0,1 0 0,-3-8 0,-2-2 0,0-1 0,-1 1 0,0 0 0,-2 0 0,0 1 0,-20-29 0,-10-8 0,-87-90 0,-61-34 0,-87-43 0,210 176 0,-1 3 0,-112-51 0,124 71 0,0 2 0,-2 2 0,0 2 0,-1 3 0,-60-4 0,-284 0 0,-891 18 0,885 12 0,11 1 0,57 8 0,127-4 0,-564-6-17,523-15-1331,228 1-5478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8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1911 402 24575,'-1'-4'0,"0"0"0,-1 0 0,1 1 0,-1-1 0,0 1 0,0-1 0,0 1 0,0 0 0,-1 0 0,1 0 0,-1 0 0,0 0 0,-4-3 0,1 0 0,-22-20-472,-1 1-1,-1 2 1,-1 0 0,0 2-1,-2 2 1,-1 1 0,0 1-1,-57-18 1,-6 5-1654,-194-32 0,-108 18 3175,315 42-1078,0 3 1,-142 22-1,192-17-1069,1 1 0,-38 13 0,54-13 1017,-1 1 0,1 0 0,0 1 0,1 1 0,-18 13 0,26-15 76,0-1 1,0 1 0,1 0 0,0 1 0,0-1 0,1 1 0,0 1 0,1-1 0,0 1-1,1 0 1,0 0 0,0 0 0,1 1 0,0-1 0,1 1 0,-1 19 0,1-7 554,1 0 0,2 0 0,0 0 0,2 0 0,0 0 0,11 39 0,10 5-320,2-1 0,68 122 0,-68-139-164,140 249 52,-109-206-1590,80 99 0,-107-156 1198,1 0 0,2-2 1,1-2-1,39 29 0,-48-43 128,0 0 1,2-2 0,0 0-1,0-2 1,1-2-1,1 0 1,37 8-1,-50-15 146,-1-2 0,1 0 0,0-1 0,1-1 0,-1 0 0,30-5 0,-9-2 0,63-22 0,-27 2 512,-2-2 1,109-63-1,-87 35 91,107-85 1,-138 93-458,-3-4 1,-1-1-1,81-102 0,-113 123 80,-2-1-1,-2-1 1,-1-1-1,-2-1 1,-1-1 0,-2 0-1,-2-2 1,15-62-1,-26 84-197,0 0 0,-1-1 0,-1 1 0,-1-1 0,0 1 0,-2-1 0,0 1 0,-1 0 0,-1 0 0,-7-23 0,3 21 566,0 1 0,-1 0 0,-1 1 0,-1 0 0,0 1 0,-2 0 0,1 1 0,-26-25 0,15 20-248,-2 0 0,1 2 0,-2 0 0,-38-20 0,32 23-1113,0 1 1,-1 2 0,-63-17 0,66 23 28,-1 1 0,1 1 0,-1 2 0,0 1 0,-1 2 0,1 0 0,0 3 0,0 0 0,0 2 0,1 1 0,-35 12 1,-49 33 1055,7-3 5031,75-36-2192,6-1-8852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29:4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31 24575,'-24'-18'0,"16"15"0,-1 1 0,-1-1 0,1 2 0,0-1 0,0 1 0,-1 1 0,1 0 0,-1 0 0,1 1 0,0 0 0,-1 0 0,-13 5 0,-9 3 0,1 2 0,-36 18 0,29-10 0,2 1 0,0 1 0,1 2 0,2 2 0,0 1 0,2 2 0,0 1 0,3 1 0,0 1 0,2 2 0,-25 40 0,31-40 0,1 1 0,1 1 0,2 1 0,2 0 0,1 1 0,2 1 0,1 0 0,2 0 0,2 1 0,1-1 0,2 1 0,3 41 0,3-32 0,3 1 0,1-2 0,3 1 0,2-1 0,2-1 0,2 0 0,1-1 0,35 62 0,-40-87 0,1 0 0,0-1 0,2 0 0,0-1 0,1-1 0,1 0 0,0-1 0,22 14 0,-26-21 0,1 0 0,0-2 0,0 0 0,0 0 0,1-1 0,0-1 0,1 0 0,-1-2 0,1 1 0,0-2 0,0 0 0,28-1 0,-27-2 49,0-1 0,0 0 0,0-1-1,-1-1 1,1-1 0,21-9 0,-10 1-618,0-1 0,40-27 0,-40 22-6257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26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58 252 24575,'-5'5'0,"1"1"0,0 1 0,0-1 0,0 0 0,1 1 0,0 0 0,0 0 0,1 0 0,-1 0 0,2 0 0,-2 9 0,2-11 0,-5 24 0,1 1 0,2 0 0,1 0 0,1 0 0,1 0 0,2-1 0,1 1 0,2 0 0,0-1 0,3 1 0,0-2 0,1 1 0,2-1 0,1-1 0,1 0 0,24 36 0,-14-31 0,2-1 0,1-1 0,1-2 0,1 0 0,1-2 0,2-2 0,1 0 0,0-2 0,2-1 0,0-2 0,2-2 0,0-1 0,0-1 0,2-2 0,-1-2 0,2-1 0,-1-3 0,1 0 0,0-3 0,1-1 0,-1-2 0,0-2 0,1-1 0,-1-2 0,49-12 0,-53 7 0,0-1 0,-1-2 0,-1-1 0,61-35 0,-75 37 0,-2 0 0,0-2 0,0 0 0,-1-1 0,-1 0 0,0-2 0,-1 0 0,-1 0 0,21-33 0,-24 29-226,0-1 0,-1-1 0,-1 1 0,-2-1 0,0-1-1,-1 1 1,-1-1 0,-1 0 0,-1 0 0,-1 0 0,-1 0 0,-1 0 0,-1 0-1,-2 1 1,0-1 0,-1 0 0,-1 1 0,-1 0 0,-1 1 0,-1-1-1,0 2 1,-2-1 0,-1 1 0,-22-29 0,8 17 48,-2 2 0,0 1 1,-2 2-1,-2 0 0,0 2 0,-1 2 1,-1 1-1,-2 1 0,0 3 0,-47-19 1,22 14 134,-2 3-1,-1 2 1,0 4 0,-1 2 0,-107-6 0,148 17 492,1 1 1,-1 0-1,1 2 1,-1 1-1,1 1 1,0 2-1,-22 7 1,32-9-164,1 1-1,0 1 1,0 0 0,1 0 0,0 2 0,0-1-1,0 1 1,1 1 0,0 0 0,1 0 0,0 1 0,1 0-1,-15 21 1,-1 13-1381,15-29-5731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28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270 888 24575,'5'5'0,"0"0"0,0-1 0,0 1 0,1-1 0,11 6 0,11 8 0,46 32 0,2-2 0,2-4 0,159 64 0,-186-90 0,2-1 0,0-3 0,0-3 0,1-1 0,0-3 0,0-3 0,91-3 0,-98-4 0,0-3 0,0-1 0,73-23 0,-100 24 0,-1-1 0,0 0 0,-1-2 0,0-1 0,0 0 0,-1-1 0,0 0 0,-1-2 0,0 0 0,24-26 0,-33 30 0,-1 0 0,0 0 0,0 0 0,-1-1 0,0 0 0,-1 0 0,0 0 0,0 0 0,-1-1 0,2-11 0,-3 5 0,0 1 0,-1-1 0,-1 0 0,-1 1 0,0-1 0,-4-18 0,-2 2 0,-2 0 0,-2 0 0,-1 1 0,-1 0 0,-2 1 0,-19-31 0,11 26 0,-1 0 0,-3 2 0,0 1 0,-2 1 0,-53-45 0,39 43 0,-1 2 0,-2 1 0,-1 3 0,-50-23 0,30 22 0,-1 3 0,-2 3 0,0 3 0,-1 2 0,0 5 0,-1 2 0,-77-1 0,105 10 0,0 2 0,0 2 0,0 1 0,1 3 0,-1 2 0,-80 25 0,107-27 0,1 1 0,0 0 0,0 2 0,1 0 0,0 0 0,0 2 0,-24 22 0,30-24 0,1 1 0,0 0 0,0 0 0,1 1 0,0 0 0,1 0 0,0 1 0,1 0 0,1 0 0,-1 0 0,-2 18 0,2-4 86,2 1-1,0 1 0,3 47 1,18 81-1793,-3-83-5119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29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603 338 24575,'-30'1'0,"0"2"0,-45 9 0,45-6 0,-9 1 0,1 2 0,0 2 0,1 1 0,-51 24 0,73-29 0,1 0 0,0 2 0,0-1 0,1 2 0,0 0 0,1 0 0,0 1 0,0 1 0,2 0 0,-1 0 0,1 1 0,1 0 0,-10 21 0,15-26 0,1 1 0,0 0 0,0 1 0,1-1 0,0 0 0,1 1 0,0-1 0,1 1 0,-1 0 0,2-1 0,0 1 0,0-1 0,0 1 0,1-1 0,1 0 0,-1 0 0,2 0 0,4 10 0,1 0 0,1-1 0,1 0 0,1 0 0,1-2 0,0 1 0,1-2 0,25 23 0,-4-9 0,2-1 0,1-2 0,1-1 0,1-2 0,68 27 0,-29-20 0,0-3 0,102 20 0,-83-28 0,150 10 0,-184-26 0,-1-3 0,1-2 0,89-16 0,-133 14 0,-1 0 0,1-2 0,-1 0 0,0-1 0,0 0 0,-1-2 0,32-20 0,-42 24 0,0-1 0,0-1 0,-1 0 0,0 0 0,0 0 0,-1-1 0,0 0 0,0 0 0,-1 0 0,0-1 0,0 0 0,-1 0 0,0 0 0,-1 0 0,0-1 0,0 0 0,1-13 0,-3 12 0,0-1 0,-1 1 0,-1-1 0,1 0 0,-2 1 0,0-1 0,0 1 0,-1 0 0,-1 0 0,-5-12 0,-5-7 0,-1 1 0,-1 0 0,-2 2 0,-27-33 0,-11-6 0,-2 2 0,-107-89 0,75 81 0,-147-90 0,164 118 0,-98-42 0,134 71 0,0 2 0,0 1 0,-1 1 0,-72-9 0,98 19 27,1 0-1,-1 1 0,1 0 0,-1 0 1,1 2-1,-1-1 0,1 1 0,0 1 1,0 0-1,0 1 0,0 0 0,-12 6 1,14-5-149,1 1 0,0 0 0,0 0 0,1 1 0,0-1 0,0 2 0,0-1 0,1 1 0,0 0 1,0 0-1,1 1 0,0-1 0,-6 17 0,-7 28-6704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1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0 767 24575,'79'30'0,"140"79"0,-33-14 0,12-7 0,3-8 0,411 104 0,-432-150 0,-140-29 0,0-1 0,54-3 0,-84-1 0,1-1 0,-1 0 0,0-1 0,0 0 0,0 0 0,0-1 0,0-1 0,15-7 0,-20 8 0,0 0 0,0-1 0,-1 0 0,1 0 0,-1 0 0,0 0 0,0 0 0,0-1 0,-1 0 0,1 0 0,-1 0 0,-1 0 0,1-1 0,-1 1 0,1-1 0,0-6 0,1-4 0,-1 0 0,-1 0 0,0 0 0,-1-1 0,-1 1 0,0 0 0,-4-20 0,-1 4 0,-1-1 0,-22-61 0,8 44 0,-3 1 0,-2 0 0,-1 2 0,-3 2 0,-2 0 0,-2 2 0,-53-55 0,21 33 0,-4 2 0,-2 4 0,-116-76 0,122 95 0,-1 2 0,-2 3 0,-134-48 0,178 75 0,-1 1 0,0 1 0,0 1 0,-1 1 0,0 1 0,1 2 0,-43 2 0,54 1 0,1 0 0,-1 1 0,1 0 0,-1 1 0,1 1 0,0 0 0,0 1 0,1 0 0,0 1 0,0 0 0,0 1 0,1 0 0,0 1 0,1 0 0,-13 15 0,8-5 0,0 1 0,1 1 0,1 1 0,1-1 0,1 2 0,-10 26 0,-38 146 0,42-107-1365,13-58-5461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174 413 24575,'2'13'0,"-1"1"0,2-1 0,-1 1 0,2-1 0,10 25 0,-5-10 0,4 6 0,1 0 0,2-1 0,0 0 0,3-2 0,0 0 0,2-1 0,2-1 0,0-1 0,2-1 0,1-1 0,1-2 0,37 27 0,-43-37 0,1 0 0,1-1 0,0-2 0,0 0 0,1-2 0,1 0 0,46 9 0,-50-14 0,1-2 0,-1 0 0,0-2 0,0 0 0,0-2 0,1 0 0,-1-1 0,-1-1 0,1-1 0,27-10 0,-29 7 0,0 1 0,0-2 0,31-20 0,-43 24 0,0 0 0,-1 0 0,0-1 0,0 1 0,0-2 0,-1 1 0,0 0 0,0-1 0,-1 0 0,1 0 0,-2 0 0,6-14 0,-5 7 0,-1-1 0,0 0 0,-1 1 0,-1-1 0,0 0 0,-1 0 0,-1 0 0,0 0 0,-1 0 0,-1 0 0,0 0 0,-1 1 0,-9-22 0,0 4 0,-1 0 0,-2 1 0,-2 1 0,-41-55 0,21 39 0,-1 1 0,-3 1 0,-2 3 0,-1 2 0,-2 1 0,-2 3 0,-1 2 0,-95-47 0,127 72 0,-1 0 0,-1 1 0,1 1 0,-1 1 0,0 1 0,-41-4 0,51 8 0,-1 0 0,0 1 0,0 0 0,0 1 0,1 0 0,-1 0 0,1 1 0,-1 1 0,1 0 0,0 0 0,0 1 0,1 0 0,0 1 0,-14 10 0,4 0 57,1 1 0,1 1 0,0 0 0,2 2 0,-15 21 0,10-9-626,2 0 0,-25 59 0,29-53-6257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4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176 145 24575,'1'9'0,"-1"0"0,1-1 0,1 1 0,0 0 0,0-1 0,0 0 0,6 13 0,2-1 0,21 33 0,2-6 0,2-1 0,2-1 0,1-2 0,88 74 0,-105-101 0,0-1 0,2 0 0,-1-2 0,2 0 0,0-2 0,0-1 0,48 13 0,-56-18 0,1-2 0,0 0 0,0-1 0,0-1 0,0-1 0,0 0 0,0-1 0,0-1 0,0 0 0,0-1 0,0-1 0,-1-1 0,22-9 0,-28 9 0,1-1 0,-1 0 0,-1 0 0,1-1 0,-1-1 0,0 1 0,-1-1 0,0-1 0,0 0 0,11-17 0,-9 11 0,-1-1 0,-1 0 0,-1 0 0,0 0 0,-1-1 0,5-23 0,-10 33 0,0 0 0,0 1 0,-1-1 0,1 0 0,-1 0 0,-1 1 0,1-1 0,-1 0 0,-1 1 0,1-1 0,-1 1 0,-3-9 0,0 5 0,1 1 0,-2 0 0,1 0 0,-1 0 0,-1 1 0,1 0 0,-11-9 0,-6-3 0,-1 1 0,0 2 0,-1 0 0,-48-23 0,1 7 0,-2 4 0,0 2 0,-2 4 0,-107-19 0,134 33 0,-82-3 0,114 12 0,0 0 0,0 1 0,1 1 0,-1 0 0,0 1 0,1 1 0,0 1 0,-22 9 0,31-11-80,1 1 0,-1 0-1,1 1 1,0 0 0,0 0-1,0 0 1,1 0 0,0 1-1,0 0 1,0 0 0,1 1 0,0-1-1,0 1 1,1 0 0,0 0-1,-5 13 1,0 7-6746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5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435 253 24575,'1'14'0,"0"0"0,1 0 0,1 0 0,8 24 0,-5-16 0,1 5 0,1 0 0,1-1 0,2 0 0,0-1 0,2 0 0,18 27 0,-1-13 0,1-2 0,2-1 0,1-1 0,74 57 0,-54-53 0,1-3 0,1-2 0,78 34 0,-111-56 0,2-2 0,0-1 0,0 0 0,1-2 0,0-1 0,27 2 0,-49-7 0,0-1 0,1 0 0,-1 0 0,0 0 0,1 0 0,-1-1 0,0 1 0,1-1 0,-1-1 0,0 1 0,0 0 0,0-1 0,0 0 0,0 0 0,0 0 0,-1 0 0,1-1 0,-1 0 0,1 1 0,-1-1 0,0 0 0,0-1 0,0 1 0,3-7 0,-2 3 0,-1 0 0,-1-1 0,1 1 0,-1-1 0,0 0 0,-1 1 0,0-1 0,0 0 0,-1 0 0,0 0 0,-1 0 0,-2-15 0,-1 0 0,-1 1 0,-1 0 0,-1 0 0,-17-37 0,3 18 0,-38-56 0,20 43 0,-2 1 0,-2 3 0,-2 1 0,-3 2 0,-1 2 0,-67-46 0,74 62 0,-2 1 0,-1 2 0,0 3 0,-2 1 0,-1 2 0,0 3 0,-1 2 0,-83-15 0,108 26 49,0 2 0,0 1 0,0 0-1,0 2 1,0 1 0,-36 7 0,48-6-156,1 0 0,0 0 1,-1 1-1,2 1 0,-1 0 1,0 0-1,1 1 0,0 1 1,1-1-1,-1 1 0,1 1 1,1 0-1,-1 0 0,1 1 1,-7 10-1,-9 21-6719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6.7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24575,'0'8'0,"1"1"0,0-1 0,0 0 0,1 0 0,0 0 0,5 13 0,14 37 0,3-1 0,46 77 0,-63-121 0,77 136 0,6-4 0,205 250 0,-287-386 0,8 11 0,1-1 0,1-1 0,40 31 0,-53-45 0,0-1 0,0 0 0,1 0 0,0 0 0,-1-1 0,1 0 0,0 0 0,0 0 0,0-1 0,0 1 0,0-1 0,1-1 0,-1 0 0,0 1 0,0-2 0,0 1 0,1-1 0,-1 0 0,0 0 0,0-1 0,7-2 0,-1-2 0,1 0 0,-1-1 0,0 0 0,-1-1 0,1 0 0,-2-1 0,13-13 0,6-8 0,29-41 0,-29 33 0,-3-2 0,43-84 0,-56 94 0,0-1 0,-2 0 0,-2-1 0,-1 0 0,5-35 0,-11 52 0,-1-1 0,0 0 0,-1 0 0,0 0 0,-2 0 0,0 0 0,0 1 0,-2-1 0,0 1 0,-8-23 0,6 28 0,1 0 0,-1 0 0,0 0 0,-1 1 0,0 0 0,-1 0 0,0 0 0,0 1 0,-1 1 0,1-1 0,-2 1 0,1 1 0,-1 0 0,0 0 0,-15-5 0,-2 0 0,-2 1 0,1 2 0,-2 1 0,-47-6 0,-126 2 0,36 16-682,-247 39-1,296-25-6143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38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24575,'-5'29'0,"-5"53"0,1 134 0,9-200 0,1-1 0,0 1 0,2 0 0,0-1 0,0 1 0,1-1 0,1 0 0,1 0 0,0-1 0,1 0 0,0 0 0,1 0 0,1-1 0,0 0 0,1-1 0,0 0 0,1 0 0,14 11 0,-1-4 0,1-1 0,1-1 0,0-1 0,2-1 0,-1-2 0,2-1 0,0-1 0,0-1 0,42 8 0,-34-11 0,0-2 0,1-1 0,-1-2 0,1-2 0,-1-1 0,1-2 0,51-10 0,-72 9 0,0-1 0,-1 0 0,1-1 0,-1 0 0,0-2 0,-1 0 0,1-1 0,-2 0 0,1-1 0,-2-1 0,1 0 0,-1-1 0,-1 0 0,0-1 0,-1 0 0,0-1 0,-1 0 0,-1-1 0,0 0 0,-1-1 0,10-27 0,-15 37 0,-1 1 0,-1-1 0,1 0 0,-1 0 0,0 0 0,0 0 0,-1 0 0,0 0 0,0 0 0,0 0 0,-1 0 0,1 0 0,-2 0 0,1 0 0,-3-8 0,0 7 0,0 0 0,0 0 0,0 0 0,-1 1 0,0 0 0,0 0 0,-1 0 0,0 0 0,0 1 0,0 0 0,-10-7 0,-9-3 0,0 2 0,0 0 0,-1 1 0,-1 2 0,-35-10 0,-147-25 0,66 23-455,-2 6 0,-257 5 0,359 13-6371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0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24575,'24'15'0,"24"14"0,48 48 0,92 75 0,38 26 0,17 8 0,-29-22 0,-40-35 0,-51-39-8191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24575,'-12'24'0,"-1"11"0,2 0 0,1 0 0,-10 70 0,-57 532 0,75-565 0,4-1 0,2 0 0,3 0 0,4 0 0,2-1 0,4-1 0,2 0 0,46 104 0,-63-168 0,4 10 0,1 0 0,14 21 0,-19-32 0,0 0 0,1-1 0,0 0 0,0 0 0,0 0 0,0 0 0,0 0 0,0 0 0,1-1 0,-1 0 0,1 0 0,0 0 0,0 0 0,-1 0 0,7 1 0,0-1 0,-1-1 0,1 0 0,0-1 0,0 0 0,-1-1 0,1 0 0,0 0 0,15-5 0,7-3 0,36-17 0,-57 21 0,36-17-226,-2-2 0,-1-2 0,-1-2 0,43-36-1,-79 58-7,27-19-6592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1.6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529 1 24575,'-10'15'0,"-28"54"0,-33 51 0,-18 39 0,-5 13 0,4-3 0,12-26 0,20-36-8191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2.6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24575,'20'5'0,"66"31"0,38 30 0,18 13 0,-5-7 0,-21-10 0,-30-16-8191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3.6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466 0 24575,'-9'20'0,"-10"22"0,-15 47 0,-32 64 0,-15 26 0,2-3 0,4-21 0,15-32 0,17-37-8191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4.0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4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24575,'15'5'0,"54"21"0,56 31 0,46 26 0,34 14 0,1 0 0,-14-6-8503,-29-20 8503,-38-15-2817,-36-19 2817,-32-14 3129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6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980 1 24575,'-10'2'0,"0"1"0,0 0 0,0 1 0,-10 5 0,-7 4 0,-373 187 0,286-139 0,-4 7 0,101-56 0,0 1 0,1 0 0,0 1 0,-18 22 0,-69 98 150,59-74-1665,31-43-5311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7.0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24575,'15'5'0,"59"17"0,43 24 0,30 14 0,1 7 0,-16-2 0,-19-13 0,-25-15 0,-27-10 0,-19-8 0,-16-8-8191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8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660 0 24575,'-10'10'0,"-8"18"0,-16 39 0,-27 43 0,-18 47 0,-6 23 0,2-11 0,15-28 0,15-34 0,10-29 0,3-29 0,9-17 0,9-4 0,3-2 0,6-6-8191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5:59.1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24575,'15'5'0,"20"12"0,53 27 0,52 31 0,32 18 0,6-2 0,-17-11 0,-36-20-8191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0.4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970 0 24575,'-3'1'0,"0"-1"0,0 0 0,0 1 0,0-1 0,0 1 0,0 0 0,0 0 0,0 0 0,0 1 0,0-1 0,0 0 0,1 1 0,-1 0 0,-2 2 0,-4 4 0,1 0 0,-12 16 0,-1 1 0,-85 80 0,-128 98 0,157-139 0,-101 79 0,123-103 0,-81 46 0,72-49-1365,49-29-5461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680 635 24575,'-1'0'0,"0"0"0,0 0 0,0 0 0,-1 0 0,1-1 0,0 1 0,0-1 0,0 1 0,0-1 0,0 1 0,0-1 0,0 1 0,0-1 0,-1-1 0,-5-2 0,-23-10 0,0 2 0,-1 2 0,0 1 0,-1 1 0,0 1 0,-41-2 0,49 7 0,0 1 0,0 1 0,1 2 0,-1 0 0,1 2 0,-1 0 0,1 2 0,1 0 0,-31 13 0,44-14 0,0 0 0,0 0 0,0 1 0,1 0 0,0 1 0,0-1 0,0 2 0,1-1 0,0 1 0,1 0 0,0 1 0,-8 13 0,10-16 0,1 1 0,-1 0 0,2 0 0,-1 0 0,1 1 0,0-1 0,0 1 0,1-1 0,0 1 0,1-1 0,-1 1 0,2 0 0,-1-1 0,1 1 0,0 0 0,0-1 0,5 13 0,-5-16 0,0-1 0,1 0 0,-1 0 0,1 0 0,0 0 0,0 0 0,0 0 0,0-1 0,1 1 0,-1-1 0,1 1 0,0-1 0,-1 0 0,1 0 0,3 2 0,-1-2 0,1 0 0,-1 0 0,0 0 0,1 0 0,0-1 0,-1 0 0,1 0 0,8 0 0,7-2 0,0 0 0,0-2 0,39-9 0,-55 10 0,8-1 0,0-1 0,0-1 0,-1 0 0,0 0 0,0-1 0,0-1 0,-1 0 0,15-13 0,-22 18 0,-1 0 0,1 1 0,0-1 0,0 1 0,0-1 0,0 1 0,0 0 0,0 0 0,0 1 0,1 0 0,-1-1 0,8 2 0,2 0 0,0 0 0,22 6 0,63 23 0,-63-17 0,61 12 0,-38-17 0,1-2 0,0-3 0,75-6 0,-110 1 0,-1-1 0,0-2 0,0 0 0,-1-2 0,0-1 0,0 0 0,-1-2 0,0 0 0,0-2 0,-1 0 0,34-27 0,-27 16 0,-1-2 0,-1 0 0,-1-2 0,-1-1 0,-2-1 0,-1 0 0,21-40 0,-29 45 0,-2-1 0,0 0 0,-2-1 0,8-36 0,-15 54 0,-1-4 0,0 11 0,-1 4 0,1 10 0,0 0 0,1-1 0,1 1 0,0 0 0,0-1 0,1 1 0,9 17 0,46 81 0,-26-59 0,2-2 0,3-1 0,2-1 0,2-3 0,1-1 0,3-3 0,73 53 0,-51-46 0,-2-1 0,61 56 0,-117-95 0,-2 1 0,1 0 0,-1 0 0,-1 1 0,0 0 0,0 1 0,5 11 0,-10-18 0,-1 0 0,1 0 0,-1 0 0,0 0 0,0 0 0,0 0 0,0 0 0,-1 0 0,1 0 0,-1 1 0,0-1 0,-1 0 0,1 0 0,-1 0 0,0 0 0,0 0 0,0 1 0,0-1 0,-1-1 0,0 1 0,1 0 0,-1 0 0,-1-1 0,-2 5 0,-5 3 0,0 0 0,0 0 0,-1-1 0,-1-1 0,0 0 0,-18 11 0,-84 36 0,107-52 0,6-4 0,0 1 0,-1 0 0,1-1 0,0 0 0,-1 1 0,1-1 0,-1 0 0,1 1 0,0-1 0,-1 0 0,1 0 0,-1 0 0,-1-1 0,2 1 0,1 0 0,-1 0 0,0-1 0,1 1 0,-1 0 0,1-1 0,-1 1 0,0-1 0,1 1 0,-1 0 0,1-1 0,-1 1 0,1-1 0,0 1 0,-1-1 0,1 0 0,0 1 0,-1-1 0,1 1 0,-1-2 0,1-1 0,-1 0 0,1-1 0,-1 1 0,1 0 0,0 0 0,0-1 0,1 1 0,-1 0 0,1 0 0,-1 0 0,2-4 0,7-20 0,1 0 0,21-41 0,37-51 0,-48 85 0,239-333 0,-1 2 0,-236 327 0,-2-1 0,-1-1 0,-2 0 0,-2-1 0,-2-1 0,16-85 0,-20 87 0,-6 29 0,-1 0 0,3-19 0,-7 19 0,-5 14 0,-6 19 0,3 3 0,1 2 0,1 0 0,1 0 0,2 0 0,0 0 0,2 1 0,1 0 0,2 0 0,4 44 0,2-19 0,3 0 0,2 0 0,2-1 0,23 54 0,-20-65 0,2-1 0,37 59 0,58 66 0,-39-60 0,-54-75 0,-2 1 0,0 0 0,-3 1 0,0 1 0,13 44 0,-24-63 0,-1-1 0,0 1 0,-1 0 0,0 0 0,-1 0 0,0 0 0,-1 0 0,-1 0 0,-1 0 0,0 0 0,0 0 0,-1 0 0,-1 0 0,0-1 0,-1 0 0,-9 17 0,-3-1 0,-1 0 0,-2 0 0,0-2 0,-2-1 0,-1 0 0,-34 28 0,47-46 0,0-2 0,0 1 0,-15 6 0,20-11 0,1 0 0,-1 0 0,0 0 0,0-1 0,0 1 0,-1-1 0,1-1 0,0 1 0,-10-1 0,14 0 14,0 0 1,0 0-1,0 0 0,0-1 0,0 1 1,0 0-1,0-1 0,0 1 0,0-1 0,0 1 1,1-1-1,-1 0 0,0 1 0,0-1 1,0 0-1,1 0 0,-1 1 0,0-1 0,1 0 1,-1 0-1,1 0 0,-1 0 0,0-2 1,-3-23-1722,4 18-5119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1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24575,'10'5'0,"38"26"0,25 18 0,36 26 0,14 9 0,-4 1 0,-18-9 0,-20-18 0,-25-19-8191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2.7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735 1 24575,'-6'10'0,"-20"28"0,-21 32 0,-33 44 0,-8 18 0,-8 15 0,2-1 0,7-16 0,13-26 0,19-24 0,15-27 0,13-17 0,12-15-8191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3.7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24575,'30'10'0,"39"8"0,59 26 0,51 30 0,25 13 0,-2 6 0,-30-13 0,-40-19 0,-37-21 0,-35-17-8191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4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606 0 24575,'-5'10'0,"-21"68"0,-32 75 0,-20 31 0,-22 25 0,1-4 0,18-32 0,17-35 0,10-36 0,13-36-8191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5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24575,'10'0'0,"48"20"0,59 26 0,54 35 0,3 9 0,-14-6 0,-23-12 0,-35-19-8191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07.0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732 0 24575,'-9'10'0,"-14"58"0,-28 67 0,-19 40 0,-19 31 0,-8 24 0,7-17 0,9-24 0,13-16 0,13-26 0,17-33 0,8-32 0,11-24 0,7-23-8191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2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2749 889 24575,'-91'-19'0,"48"7"0,-135-34 0,-756-172 0,451 153 0,333 55 0,-182 12 0,112 23 0,182-20 0,-31 1 0,49-10 0,20 3 0,-1 1 0,1 0 0,0 0 0,-1 0 0,1-1 0,0 1 0,-1 0 0,1-1 0,0 1 0,0 0 0,-1-1 0,1 1 0,0 0 0,0-1 0,-1 1 0,1-1 0,0 1 0,0 0 0,0-1 0,0 1 0,0-1 0,0 1 0,0 0 0,0-1 0,0 0 0,0-2 0,1 1 0,0-1 0,0 0 0,1 0 0,-1 1 0,1-1 0,-1 1 0,1-1 0,0 1 0,2-2 0,181-206 0,-106 126 0,72-101 0,-131 157 0,-18 23 0,-7 7 0,-110 95 0,43-33 0,-62 40 0,-151 87 0,283-189 0,0-1 0,-1 0 0,1 1 0,0-1 0,0 1 0,0-1 0,0 1 0,0 0 0,0 0 0,1 0 0,-1 0 0,-2 4 0,4-5 0,0 0 0,0-1 0,0 1 0,0 0 0,0 0 0,0-1 0,0 1 0,0 0 0,0 0 0,0-1 0,1 1 0,-1 0 0,0-1 0,0 1 0,1 0 0,-1-1 0,0 1 0,2 1 0,17 16 0,14 2 0,0-1 0,67 25 0,-68-30 0,53 22 0,230 103 0,-214-88 0,104 69 0,-180-101-1365,-8-5-5461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2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24575,'-67'58'0,"15"-7"-1181,3 1 0,2 3 0,2 2 0,3 2 0,-46 85 0,56-84 817,2 1-1,3 2 0,3 1 0,2 1 0,4 0 0,-12 77 0,17-56 29,5 1 0,4 1 0,3-1 0,14 117 0,0-100 336,55 203 0,-43-227 0,3-1 0,76 148 0,-93-206-7,1-2 1,0 1-1,2-2 1,0 1-1,25 24 1,-31-36 62,0 0 1,1-1 0,0 0 0,0-1 0,0 1-1,0-2 1,1 1 0,0-1 0,0-1 0,0 0-1,0 0 1,0-1 0,16 1 0,-7-2 223,-1-2 0,0 0 0,1-1 0,-1-1 0,0 0 0,0-2 0,0 0 1,-1-1-1,1 0 0,-1-2 0,-1 0 0,23-15 0,-8 3-257,-1-2 0,-1-1 1,-2-1-1,0-1 0,31-38 0,-41 41-193,0 0-1,-1 0 1,22-46-1,-33 58-87,0 0 0,-1-1 0,-1 1-1,0-1 1,0 0 0,-1 0 0,0 0 0,-1-1-1,0 1 1,-1 0 0,-2-20 0,-2 17 182,0 1 1,-1-1 0,0 1-1,-1 0 1,-1 0 0,0 1-1,0-1 1,-2 2-1,-12-16 1,-21-32 73,39 54 2,0-1 0,0 0 0,1 1 0,-1-1 0,1 0 0,0 0 0,1-1 0,-1 1 0,1 0 0,1-1 0,-1-7 0,1 9 0,1 1 0,0-1 0,0 1 0,0-1 0,0 1 0,1-1 0,0 1 0,0 0 0,0 0 0,0 0 0,1 0 0,-1 0 0,1 0 0,0 1 0,0-1 0,1 1 0,3-3 0,8-6 0,0 1 0,1 1 0,1 1 0,-1 0 0,27-9 0,98-28 0,-64 26 1890,115-16 0,-188 36-1798,12-2 776,-1 0 1,1 1-1,0 1 1,29 3-1,-41-3-738,0 1-1,0 0 1,0 1-1,0-1 0,0 1 1,-1-1-1,1 1 1,-1 0-1,1 0 0,-1 1 1,0-1-1,0 1 1,0 0-1,0-1 1,0 1-1,0 1 0,-1-1 1,0 0-1,1 1 1,-1-1-1,-1 1 0,1-1 1,2 8-1,0 2-129,-1 0 0,0 0 0,-1 0 0,0 1 0,-1 23 0,-9 78 0,4-79 0,-37 355 216,-47 573-1797,83-864-5245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24575,'14'2'0,"1"0"0,-1 2 0,0 0 0,0 0 0,0 1 0,15 9 0,3 0 0,182 88 0,81 47-349,72 44-1049,-202-106 1304,841 431-354,35-68-664,-751-354 1229,-196-70 50,2-4-1,112 11 1,-160-29-38,1-1 0,-1-3 0,1-2 0,-1-2 1,0-2-1,55-15 0,-95 20-74,0-1 0,0-1 0,0 0 0,0 0 0,-1 0 0,13-8 0,-19 9-18,1 1-1,0-1 0,-1 1 0,1-1 0,-1 0 0,1 0 0,-1 0 0,0 0 0,0 0 0,0 0 0,0 0 0,0 0 0,0 0 0,-1-1 1,1 1-1,-1 0 0,1 0 0,-1-1 0,0 1 0,0 0 0,0 0 0,0-1 0,-1 1 0,1 0 0,0-1 0,-1 1 0,0 0 0,1 0 1,-1 0-1,-1-3 0,-5-8 11,0-1 1,0 1 0,-2 0-1,1 1 1,-21-22 0,-38-37-19,-103-86 0,-92-51 3,255 203-32,-55-43 0,-453-325 0,504 366 0,0 1 0,-21-10 0,20 15 0,12 1 0,0 0 0,0 0 0,-1 0 0,1 0 0,0 0 0,0 0 0,0 1 0,0-1 0,-1 0 0,1 0 0,0 0 0,0 0 0,0 0 0,0 1 0,0-1 0,0 0 0,0 0 0,0 0 0,-1 1 0,1-1 0,0 0 0,0 0 0,0 0 0,0 1 0,0-1 0,0 0 0,0 0 0,0 0 0,0 1 0,0-1 0,0 0 0,0 0 0,1 1 0,0 3 0,1 0 0,0-1 0,0 1 0,1 0 0,-1-1 0,1 1 0,5 5 0,233 220 0,-104-106 0,-123-110 0,128 129 0,-122-119 0,0 1 0,-2 1 0,0 1 0,19 40 0,-20-33 0,-10-22 0,-1 2 0,0-1 0,-1 1 0,0-1 0,-1 1 0,0 1 0,-1-1 0,-1 0 0,1 18 0,-3-8 0,-1-1 0,-2 0 0,0 1 0,-1-2 0,-2 1 0,-11 32 0,-4-5 0,-45 80 0,-192 259 0,-32-26 0,56-95 342,156-184-1196,-94 75 1,117-115-5973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24575,'-1'4'0,"1"1"0,-1-1 0,0 0 0,0 1 0,-1-1 0,-1 5 0,-6 19 0,0 46 0,4 1 0,5 99 0,1-84 0,0-17 0,16 106 0,-9-133 0,2 0 0,2-2 0,25 65 0,-20-78-1365,-10-21-5461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3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189 599 24575,'23'71'0,"18"101"0,5 63 0,56 430 0,-56-349 0,-28-209 0,-11-88 0,-7-19 0,0 0 0,0 0 0,1 0 0,-1 0 0,0 0 0,0 0 0,0 0 0,0 0 0,1 0 0,-1 0 0,0-1 0,0 1 0,0 0 0,1 0 0,-1 0 0,0 0 0,0 0 0,0 0 0,0 0 0,0 0 0,1-1 0,-1 1 0,0 0 0,0 0 0,0 0 0,0 0 0,0 0 0,0-1 0,0 1 0,1 0 0,-1 0 0,0 0 0,0 0 0,0-1 0,0 1 0,0 0 0,0 0 0,0 0 0,0-1 0,0 1 0,0 0 0,0 0 0,0 0 0,0-1 0,0 1 0,0 0 0,0 0 0,0 0 0,0 0 0,-1-1 0,1 1 0,2-27 0,-2-35 0,-9-122 0,-8-56 0,1 36 0,-58-954 0,73 1127 0,-1-2 0,2 0 0,1 1 0,5-36 0,-5 63 0,0 1 0,1 0 0,-1-1 0,1 1 0,-1 0 0,1 0 0,0 0 0,1 0 0,-1 0 0,1 0 0,0 1 0,0 0 0,5-6 0,-2 5 0,-1 0 0,1 0 0,0 0 0,0 1 0,0 0 0,0 0 0,0 1 0,10-3 0,3 1 0,1 1 0,0 1 0,-1 0 0,1 2 0,32 2 0,1 5 0,-1 1 0,0 4 0,0 1 0,-1 3 0,66 29 0,231 135 0,-290-146 0,356 221 0,-400-246 0,-1 1 0,0 1 0,-1 0 0,19 22 0,-25-26 0,-1 1 0,0 0 0,-1 0 0,0 0 0,0 1 0,-1 0 0,0-1 0,0 1 0,2 17 0,-2-6 0,-2 0 0,0 0 0,-2 0 0,0 0 0,-1 1 0,-1-2 0,-1 1 0,-1 0 0,0-1 0,-2 0 0,0 0 0,-1-1 0,-11 19 0,-1-2 0,-2-2 0,-1-1 0,-1 0 0,-1-2 0,-52 47 0,-27 14 0,-3-5 0,-4-5 0,-233 128 0,-351 111 0,640-293 6,1 2 1,-66 47-1,44-27-1390,55-36-5442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4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14206 0 24575,'-163'87'0,"-90"58"0,-115 80 0,-70 56-451,-826 617-1807,952-651 2258,-232 236 275,28 23 181,185-178-326,-600 566-1389,33-131 1259,154-221-66,-97 74-14,697-503 190,-501 380 1047,-85-9-1157,636-428-18,-392 248 339,12 70 1111,376-292-1352,-417 315-37,-12-23 38,-29 20-34,-231 224-47,382-293 0,-466 390 0,668-550-1365,135-114-5461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594 680 24575,'-1'-1'0,"1"0"0,0 1 0,0-1 0,0 0 0,0 0 0,0 1 0,-1-1 0,1 0 0,0 1 0,-1-1 0,1 0 0,-1 1 0,1-1 0,0 0 0,-1 1 0,1-1 0,-1 1 0,0-1 0,0 0 0,-5-5 0,-11-14 0,-130-141 0,115 129 0,-1 3 0,-73-51 0,94 73 0,0 1 0,0 0 0,0 1 0,-1 0 0,-23-6 0,28 9 0,1 1 0,-1 0 0,0 0 0,0 1 0,1 0 0,-1 0 0,0 0 0,0 1 0,0 1 0,1-1 0,-9 4 0,14-4 0,-1 0 0,1 0 0,0 0 0,0 1 0,0-1 0,0 1 0,0-1 0,0 1 0,0 0 0,0 0 0,1 0 0,-1 0 0,1 0 0,-3 4 0,2 0 0,-1-1 0,1 1 0,1-1 0,-1 1 0,1 0 0,-1 6 0,0 5 0,2 0 0,0 0 0,3 25 0,-3-39 0,1 1 0,0-1 0,-1 1 0,1-1 0,0 1 0,1-1 0,-1 0 0,0 0 0,1 1 0,0-1 0,0 0 0,0-1 0,0 1 0,0 0 0,1 0 0,4 4 0,-5-6 0,0 0 0,0 0 0,0-1 0,0 1 0,0 0 0,0 0 0,0-1 0,0 0 0,0 1 0,0-1 0,0 0 0,1 0 0,-1 0 0,0 0 0,0 0 0,0-1 0,0 1 0,0-1 0,0 1 0,0-1 0,1 0 0,-2 1 0,1-1 0,0 0 0,0-1 0,0 1 0,0 0 0,2-3 0,11-9 0,-1 0 0,-1-1 0,0-1 0,0 0 0,-2-1 0,0 0 0,-1-1 0,9-18 0,59-150 0,-74 173 0,3-8 0,0 1 0,1 1 0,1-1 0,12-17 0,-18 31 0,1 1 0,-1 0 0,0 0 0,1 0 0,0 0 0,0 1 0,0-1 0,1 1 0,-1 0 0,1 0 0,-1 1 0,1 0 0,0-1 0,0 1 0,0 1 0,0-1 0,0 1 0,1 0 0,-1 0 0,8 0 0,14 2-1365,-3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24575,'1'5'0,"0"0"0,0 0 0,1 0 0,0 0 0,0 0 0,0 0 0,0-1 0,1 1 0,0-1 0,0 0 0,0 1 0,5 3 0,5 10 0,221 336 0,-219-331 0,14 30 0,-26-46 0,0 1 0,0-1 0,-1 0 0,1 1 0,-2-1 0,1 1 0,-1 0 0,0-1 0,-1 10 0,0-14 0,-1 0 0,0 0 0,0 0 0,0 0 0,0 0 0,0-1 0,-1 1 0,1 0 0,-1-1 0,0 1 0,1 0 0,-1-1 0,-1 0 0,1 0 0,0 1 0,0-1 0,-1-1 0,1 1 0,-1 0 0,0 0 0,1-1 0,-1 0 0,0 1 0,0-1 0,0 0 0,-3 0 0,-10 4 0,1-2 0,-1 0 0,-24 2 0,40-5 0,-14 1 0,-9 2 0,-31-2 0,49-1 0,1 0 0,0 0 0,0-1 0,-1 0 0,1 1 0,0-1 0,0-1 0,0 1 0,0-1 0,0 1 0,0-1 0,1 0 0,-1-1 0,-4-2 0,7 4 0,1 1 0,-1-1 0,1 1 0,-1-1 0,1 1 0,-1-1 0,1 1 0,-1-1 0,1 0 0,0 1 0,-1-1 0,1 1 0,0-1 0,-1 0 0,1 1 0,0-1 0,0 0 0,0 0 0,0 1 0,0-1 0,0 0 0,0 1 0,0-1 0,0 0 0,0 0 0,0 1 0,0-1 0,0 0 0,0 1 0,1-2 0,0 1 0,0 0 0,0 0 0,0 0 0,0 0 0,1 0 0,-1 0 0,0 0 0,1 0 0,-1 0 0,1 0 0,-1 1 0,3-2 0,5-1 0,0 1 0,0 0 0,14-1 0,33 0 0,-32 2 0,44-6 0,-59 5 0,-1 0 0,0-1 0,0 1 0,0-2 0,0 1 0,0-1 0,-1 0 0,1-1 0,6-5 0,-7 3 0,0 0 0,0-1 0,0 0 0,-1 0 0,0 0 0,6-13 0,-6 12 0,-1-1 0,2 1 0,-1 1 0,1-1 0,11-9 0,-9 10 67,1 0-425,-1-1 0,1 0 0,13-17 0,-10 5-6468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5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25 724 24575,'-24'671'0,"24"-670"0,-1 35 0,3-29 0,4-24 0,20-99 0,140-1056 0,-164 1146 0,4-30 0,-5 52 0,-1 1 0,1-1 0,0 1 0,1-1 0,-1 1 0,0-1 0,1 1 0,0 0 0,0-1 0,3-3 0,-4 6 0,1 0 0,-1 0 0,0 0 0,0 0 0,1 1 0,-1-1 0,0 0 0,1 1 0,-1-1 0,1 1 0,-1 0 0,0-1 0,1 1 0,-1 0 0,1 0 0,-1 0 0,1 0 0,-1 0 0,1 0 0,-1 0 0,1 1 0,-1-1 0,2 1 0,35 15 0,-4 6 0,-1 1 0,44 39 0,-18-13 0,-28-22 0,-17-15 0,-1 0 0,30 19 0,-39-29 0,-1 0 0,1 0 0,0 0 0,-1 0 0,1-1 0,0 0 0,0 1 0,0-2 0,0 1 0,0 0 0,1-1 0,-1 0 0,0 0 0,0 0 0,0 0 0,0-1 0,8-1 0,-2-2 0,-1 0 0,1-1 0,-1 0 0,0 0 0,-1-1 0,1 0 0,12-13 0,50-58 0,-6 5 0,-63 70 0,-1 1 0,1-1 0,-1 1 0,1-1 0,0 1 0,-1 0 0,1 0 0,0 0 0,0 0 0,0 0 0,0 1 0,0-1 0,0 0 0,0 1 0,0-1 0,0 1 0,0 0 0,4 0 0,-4 0 0,0 1 0,0 0 0,0 0 0,0 0 0,0 0 0,-1 0 0,1 0 0,0 1 0,0-1 0,-1 0 0,1 1 0,-1 0 0,1-1 0,-1 1 0,0 0 0,0-1 0,2 4 0,5 11 0,0 1 0,-1-1 0,-1 1 0,0 0 0,4 25 0,4 12 0,-11-43 0,22 77 0,69 157 0,-87-231-341,1 0 0,0-1-1,17 19 1,-15-19-6485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6:5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24575,'0'5'0,"20"76"0,11 54-9830,1 39 8340,-6-6 4307,-6-30-2505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0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11815 24575,'37'-20'0,"0"-1"0,50-40 0,-44 30 0,1053-839 0,-1077 854 0,228-191 0,11 19 0,187-75 0,-372 222 0,2-7 0,-2-3 0,119-108 0,-162 128 0,-1-1 0,-1-2 0,30-47 0,-2 2 0,55-71 0,156-195 0,-181 255 0,4 3 0,135-100 0,-179 153 0,85-46 0,57-14 0,-100 48 0,142-101 0,-174 106 0,68-66 0,43-60 0,-23 23 0,215-188 0,26 18 0,-200 186 0,-168 117 0,11-5 0,0 1 0,35-14 0,-40 20 0,0-1 0,0-1 0,-1-2 0,34-24 0,-16 0 0,52-61 0,-14 13 0,438-480 0,-486 531 0,295-323 0,-151 180 0,-107 111 0,207-184 0,-204 190 0,6-6 0,87-81 0,-66 47 0,104-112 0,-133 134 0,193-211 0,-256 283 0,234-225 0,-171 165 0,16-13 0,0 1 0,-60 53 0,1 1 0,2 1 0,41-27 0,-45 34 0,-2 0 0,0-2 0,0 0 0,-2-2 0,22-27 0,-14 15 0,37-32 0,-19 22 0,41-52 0,16-15 0,209-204 0,-122 134 0,-31 32 0,-125 113 0,1 2 0,1 1 0,73-48 0,-69 52 0,69-61 0,2-2 0,50-33 0,-94 69 0,2 3 0,109-61 0,-26 28 0,26-13 0,-132 74 0,97-31 0,24-1 0,-131 41 0,-1-1 0,54-33 0,45-35 0,108-74 0,-214 137 0,1 2 0,1 0 0,59-26 0,233-95 0,-247 108 0,1 3 0,111-26 0,90-33 0,-221 65 0,122-53 0,261-120 0,225-63 0,-575 232 0,-57 18 0,0-1 0,0-1 0,44-23 0,142-92 0,-203 115-455,-1 0 0,16-15 0,-5 2-6371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296 200 24575,'-9'20'0,"-14"41"0,13-32 0,-151 450 0,79-210 0,80-260 0,-5 29 0,6-37 0,1 0 0,0 0 0,0 1 0,0-1 0,0 0 0,0 1 0,0-1 0,0 0 0,0 1 0,0-1 0,1 0 0,-1 0 0,1 1 0,-1-1 0,1 0 0,-1 0 0,1 0 0,-1 1 0,1-1 0,1 1 0,-1-2 0,-1 0 0,1 0 0,0 0 0,0 0 0,0 0 0,-1 0 0,1 0 0,0 0 0,0 0 0,-1-1 0,1 1 0,0 0 0,0 0 0,-1-1 0,1 1 0,0-1 0,-1 1 0,1-1 0,0 1 0,-1-1 0,1 1 0,-1-1 0,1 1 0,-1-1 0,1 1 0,-1-1 0,1-1 0,18-20 0,-1 0 0,-1-2 0,24-44 0,-39 63 0,144-276 0,-82 151 0,-1 0 0,68-121 0,-127 244 0,4-6 0,1 1 0,15-19 0,-22 29 0,0-1 0,1 1 0,-1-1 0,1 1 0,0 0 0,0 0 0,0 1 0,0-1 0,0 0 0,0 1 0,0 0 0,0 0 0,1 0 0,-1 0 0,0 0 0,6 0 0,-6 2 0,0-1 0,-1 1 0,1-1 0,-1 1 0,1 0 0,-1 0 0,0 0 0,1 0 0,-1 1 0,0-1 0,0 1 0,0-1 0,1 1 0,-2 0 0,1 0 0,0 0 0,0 0 0,-1 0 0,3 4 0,-3-5 0,36 44 0,-2 1 0,-2 2 0,44 86 0,-69-116 0,25 46 0,-30-59 0,0-1 0,0 1 0,0-1 0,1 0 0,-1 0 0,1-1 0,0 1 0,0-1 0,1 0 0,7 5 0,-11-7 0,1-1 0,-1 1 0,1-1 0,-1 0 0,1 1 0,-1-1 0,1 0 0,-1 0 0,1 0 0,-1 0 0,1 0 0,-1 0 0,1 0 0,-1-1 0,0 1 0,1-1 0,-1 1 0,1-1 0,-1 1 0,0-1 0,3-1 0,24-23 0,-22 19 0,23-25 0,-2-1 0,28-43 0,40-78 0,30-42 0,-116 184 0,-4 11 0,-4 24 0,-1-18 0,-14 634-1365,14-596-5461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150 394 24575,'5'-9'0,"0"1"0,1 1 0,0-1 0,0 1 0,13-11 0,-1 0 0,70-74 0,134-107 0,-217 195 0,1-1 0,-1 1 0,1 1 0,0-1 0,7-2 0,-12 6 0,-1 0 0,1 0 0,0-1 0,-1 1 0,1 0 0,0 0 0,0 0 0,-1 0 0,1 0 0,0 0 0,-1 0 0,1 0 0,0 0 0,0 0 0,-1 0 0,1 1 0,0-1 0,-1 0 0,1 0 0,0 1 0,-1-1 0,2 1 0,-2 0 0,1 0 0,0 0 0,-1 0 0,1 0 0,-1 0 0,1 1 0,-1-1 0,1 0 0,-1 0 0,0 1 0,0-1 0,1 0 0,-1 0 0,0 1 0,0-1 0,0 0 0,-1 3 0,-2 10 0,0 1 0,-1-1 0,-1 1 0,0-1 0,-1 0 0,0-1 0,-15 22 0,18-29 0,-284 469 0,134-229 0,132-212 0,8-15 0,1 1 0,1 0 0,1 1 0,-11 29 0,21-50 0,-1 1 0,1 0 0,-1 0 0,1 0 0,0 0 0,-1 0 0,1 0 0,0 0 0,0 0 0,0 0 0,0 0 0,0 0 0,0 0 0,0 0 0,0 0 0,0 0 0,0 0 0,0 0 0,1 0 0,-1 0 0,0 0 0,1 0 0,-1 0 0,1 0 0,-1 0 0,1-1 0,-1 1 0,1 0 0,0 0 0,-1 0 0,1-1 0,0 1 0,0 0 0,-1-1 0,1 1 0,0-1 0,0 1 0,0-1 0,0 1 0,0-1 0,0 0 0,0 1 0,0-1 0,1 0 0,6 1 0,0-1 0,0 0 0,-1-1 0,1 1 0,9-3 0,-15 2 0,387-92 0,-22 3 0,-344 85 0,0 1 0,1 1 0,-1 1 0,1 1 0,-1 1 0,1 1 0,44 8 0,-13 5-1365,-32-9-5461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8975 24575,'18'-5'0,"425"-181"0,-263 106 0,624-303 0,-706 335 0,144-78 0,-142 68 0,149-61 0,-1 8 0,227-88 0,-424 183 0,-13 4 0,44-20 0,14-15 0,70-31 0,-112 57 0,64-15 0,-63 20 0,64-26 0,-28 1 0,0 0 0,112-35 0,-173 67 0,0 1 0,0-1 0,-1-1 0,-1-2 0,48-25 0,-64 28 0,-1 0 0,16-17 0,14-12 0,36-13 0,-51 35 0,-1-1 0,39-34 0,155-175 0,-49 74 0,-132 122 0,2 2 0,74-39 0,-57 39 0,75-41 0,186-87 0,-28 31 0,-243 103 0,-1-2 0,43-31 0,27-13 0,-81 50 0,-1-2 0,42-32 0,-34 20 0,2 1 0,1 3 0,49-22 0,-49 24 0,79-59 0,19-11 0,125-59 0,-80 29 0,-89 64 0,-72 48 0,-1-2 0,47-37 0,141-150 0,-37 35 0,-128 127 0,90-57 0,-58 44 0,-38 27 0,2 3 0,0 1 0,51-17 0,43-20 0,-113 47 0,-1-1 0,0-2 0,25-20 0,-15 9 0,2 0 0,0 3 0,43-21 0,-60 33 0,-1 0 0,-1-2 0,0 0 0,0-1 0,-2-1 0,0 0 0,15-20 0,-6 6 0,34-29 0,22-19 0,-57 52 0,2 1 0,41-32 0,459-304 0,-368 260 0,28-19 0,-152 96 0,2 2 0,57-28 0,-67 39 0,-1-1 0,-1-1 0,0-1 0,35-28 0,49-33 0,-50 37 0,-30 17 0,-1-2 0,29-30 0,-26 23 0,37-27 0,-7 12 0,120-68 0,-30 19 0,-26 14 0,-101 67 0,1 1 0,1 1 0,36-11 0,-30 13 0,-9 3 0,0 0 0,-1-1 0,0-1 0,0-1 0,-1-1 0,31-20 0,-29 13 0,1 1 0,1 1 0,0 0 0,30-11 0,-33 17 0,-7 4 0,-1 0 0,-1-1 0,1 0 0,-1-1 0,0 0 0,17-14 0,133-148 0,-62 59 0,353-321 0,-282 289 0,85-81 0,56-84 0,-255 251 0,59-65 0,-58 57 0,88-76 0,-116 113 0,0 2 43,1 2-1,45-27 0,-16 13-1534,-41 24-5334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24575,'-14'249'0,"-1"-33"0,16-183 0,-1-33 0,-1 0 0,1 1 0,0-1 0,0 1 0,0-1 0,0 0 0,0 1 0,0-1 0,0 1 0,0-1 0,0 0 0,0 1 0,1-1 0,-1 1 0,0-1 0,0 0 0,0 1 0,0-1 0,0 0 0,1 1 0,-1-1 0,0 0 0,0 1 0,1-1 0,-1 0 0,0 1 0,1-1 0,-1 0 0,0 0 0,1 1 0,-1-1 0,0 0 0,1 0 0,0 1 0,8-13 0,5-18 0,-1-1 0,-2-1 0,12-54 0,-16 57 0,7-32 0,-9 35 0,14-45 0,-18 68 0,0 1 0,0-1 0,0 0 0,0 1 0,1-1 0,-1 1 0,1-1 0,0 1 0,0 0 0,-1 0 0,2-1 0,-1 1 0,0 1 0,0-1 0,0 0 0,1 1 0,-1-1 0,4-1 0,-2 2 0,0 0 0,-1 1 0,1-1 0,-1 1 0,1 0 0,0 0 0,-1 0 0,1 0 0,0 1 0,-1-1 0,1 1 0,-1 0 0,7 3 0,28 9 0,-13-3 0,0-1 0,46 8 0,-62-16 0,0 0 0,-1 0 0,1-1 0,0 0 0,0-1 0,0 0 0,0 0 0,-1-1 0,1 0 0,-1-1 0,1 1 0,10-7 0,-4 1 0,-10 5 0,0 0 0,0 0 0,0 1 0,0-1 0,0 1 0,9-2 0,-13 4 0,0 0 0,0 0 0,0 0 0,-1 0 0,1 0 0,0 0 0,0 0 0,0 1 0,0-1 0,0 0 0,0 0 0,0 1 0,0-1 0,0 0 0,-1 1 0,1-1 0,2 2 0,-2-1 0,0 0 0,0 1 0,0-1 0,0 1 0,-1-1 0,1 0 0,0 1 0,-1-1 0,1 1 0,0 0 0,-1-1 0,0 1 0,1 2 0,2 33 8,-1-1-1,-5 58 1,0-37-1396,2-28-5438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1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24575,'7'-6'0,"0"1"0,1 0 0,0 0 0,0 1 0,1 0 0,-1 1 0,1-1 0,0 2 0,-1-1 0,11 0 0,-16 2 0,-1 0 0,1 1 0,-1-1 0,1 1 0,-1 0 0,1 0 0,-1 0 0,1 0 0,-1 0 0,1 1 0,-1-1 0,1 1 0,-1-1 0,1 1 0,-1 0 0,0 0 0,1 0 0,-1 0 0,0 1 0,0-1 0,0 1 0,0-1 0,0 1 0,0 0 0,0-1 0,-1 1 0,3 3 0,-2-1 0,0 0 0,0 0 0,-1 1 0,1-1 0,-1 0 0,0 1 0,-1-1 0,1 1 0,-1-1 0,1 1 0,-1-1 0,-1 1 0,1-1 0,-2 9 0,-8 31 0,-1 0 0,-19 47 0,29-88 0,-8 26 0,9-28 0,0-1 0,0 1 0,0 0 0,0 0 0,0-1 0,0 1 0,0 0 0,0-1 0,0 1 0,0 0 0,0 0 0,1-1 0,-1 1 0,0 0 0,0-1 0,1 1 0,-1-1 0,0 1 0,1 0 0,-1-1 0,1 1 0,-1-1 0,1 1 0,-1-1 0,1 1 0,-1-1 0,1 1 0,-1-1 0,1 0 0,0 1 0,-1-1 0,1 0 0,0 1 0,-1-1 0,1 0 0,0 0 0,0 0 0,12 1 0,-1 0 0,21-3 0,-22 1 0,0 0 0,-1 1 0,1 0 0,0 1 0,19 4 0,-27-4 0,0 0 0,0 0 0,0 0 0,0 1 0,0-1 0,-1 1 0,1 0 0,-1 0 0,1 0 0,-1 0 0,1 0 0,-1 0 0,0 1 0,0-1 0,0 1 0,-1-1 0,1 1 0,0 0 0,-1 0 0,0 0 0,0 0 0,0 0 0,0 0 0,1 5 0,-1-2 0,0 0 0,0 0 0,-1 0 0,0 0 0,0 0 0,-1 1 0,1-1 0,-1 0 0,-1 0 0,1 0 0,-1-1 0,0 1 0,0 0 0,-1-1 0,0 1 0,0-1 0,-4 6 0,-6 7 0,-1-1 0,-1-1 0,-24 21 0,18-18 0,-8 10-455,-2-2 0,-61 42 0,47-43-6371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7:4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2369 236 24575,'-45'-2'0,"-66"-10"0,44 2 0,-31-1 0,-315-29 0,334 37 0,0 4 0,0 3 0,-104 19 0,45 5 0,1 6 0,2 6 0,2 6 0,-184 91 0,291-124 0,-47 32 0,66-39 0,-1 0 0,1 1 0,0-1 0,1 2 0,0-1 0,0 1 0,0 0 0,1 0 0,-6 12 0,-2 13 0,1 0 0,-14 68 0,0 0 0,-6-6 0,-16 57 0,39-118 0,1 0 0,-4 57 0,11-67 0,2 0 0,0 0 0,1 0 0,1 0 0,7 27 0,1-12 0,2-1 0,21 45 0,-3-13 0,-13-25 0,2 0 0,3-1 0,1-2 0,37 50 0,-15-37-678,3-3-1,3-2 1,1-3 0,99 69-1,-26-35-1017,160 75 0,324 103 1696,25-60 0,199-11 0,-17-22 0,221 39 0,-437-109 742,-191-31 3589,343 47-3063,13-36-1522,355-70 254,-372-84 0,-428 38 0,214-17 118,217-26 246,-7-41-149,-470 63-215,425-154 0,-678 207 0,-1-1 0,0-1 0,-1-1 0,19-13 0,-30 18 0,-1-1 0,0 0 0,-1 0 0,0-1 0,0 0 0,0 0 0,-1-1 0,0 1 0,-1-1 0,9-19 0,-7 11 0,-2-1 0,0 1 0,0-1 0,-2 0 0,0 0 0,-1 0 0,-1 0 0,0 0 0,-2 0 0,0 0 0,-5-26 0,0 20 0,0 0 0,-2 1 0,0 0 0,-2 1 0,0 0 0,-2 0 0,0 2 0,-21-28 0,-9-4 0,-2 2 0,-2 3 0,-86-69 0,-179-106 0,59 68 0,-384-173 0,-289-60 0,892 374 0,-705-235 0,683 231 0,-580-148 0,89 89 0,368 55 0,-1088-167 0,970 126 0,-264-41 0,-37 46 0,-5 33 0,269 27 0,-273-4 0,344-13 0,-22 0 0,-171 12 0,310 3 0,109-3 0,0-1 0,0-2 0,0-2 0,1-1 0,-37-14 0,-26-2 0,55 15 0,-45-16 0,-174-83-1365,214 86-5461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09:1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0 24575,'0'4'0,"-1"-1"0,0 1 0,0-1 0,0 0 0,0 1 0,0-1 0,-1 0 0,1 0 0,-1 0 0,0 0 0,0 0 0,0-1 0,-1 1 0,-3 4 0,1-2 0,0 1 0,-47 54 0,-76 118 0,82-98 0,-43 101 0,67-126 0,2 0 0,-25 115 0,42-157 0,1 1 0,0 0 0,1 0 0,1 21 0,0-31 0,0-1 0,1 1 0,0-1 0,-1 0 0,1 1 0,0-1 0,1 0 0,-1 0 0,1 0 0,-1 0 0,1 0 0,0 0 0,0 0 0,0-1 0,0 1 0,1-1 0,-1 1 0,1-1 0,0 0 0,-1 0 0,1 0 0,0 0 0,5 2 0,9 2 0,0 0 0,1-2 0,-1 0 0,1 0 0,0-2 0,34 1 0,-24-3 0,1-2 0,-1-1 0,49-10 0,-62 8 0,1-1 0,-1 0 0,0-1 0,0 0 0,0-1 0,-1-1 0,-1 0 0,1-1 0,-2-1 0,19-18 0,-13 10 0,-1-1 0,-1-1 0,-1-1 0,0 0 0,20-43 0,-32 57 0,0 1 0,0 0 0,0-1 0,-1 0 0,0 0 0,-1 1 0,0-1 0,0 0 0,-1 0 0,1 0 0,-2 0 0,1 0 0,-1 0 0,0 0 0,-1 0 0,0 0 0,0 0 0,-1 1 0,0-1 0,0 1 0,-1 0 0,0 0 0,0 0 0,-1 0 0,-7-8 0,-31-35 0,-76-68 0,71 72 0,20 20-273,-1 1 0,-2 1 0,0 2 0,-42-23 0,41 29-6553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2:55.1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3458 24575,'24'13'0,"0"2"0,30 23 0,3 3 0,404 259 0,30-39 0,-443-239 0,1-2 0,1-3 0,66 15 0,-107-30 0,0-1 0,0 0 0,0-1 0,1 0 0,-1-1 0,0 0 0,0 0 0,0-1 0,0 0 0,0-1 0,0 0 0,-1 0 0,1-1 0,-1 0 0,0 0 0,0-1 0,0 0 0,-1 0 0,13-13 0,5-7 0,-2-1 0,-1-1 0,36-58 0,-26 37 0,-31 46 0,133-181 0,94-71 0,93-65 0,79-49-152,976-843-609,-956 865 761,-31 45 0,-41 49 0,-57 52 0,-63 47 0,164-99 0,-341 221 0,-46 28-38,0 0 0,-1 0 1,1-1-1,-1 1 0,0-1 1,0 0-1,0 0 1,0 0-1,-1 0 0,0-1 1,5-8-1,2-10-6788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3:10.2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2772 1190 24575,'-16'-10'0,"0"1"0,-1 0 0,1 2 0,-29-9 0,29 10 0,-124-43 0,-81-23 0,-14 8 0,-424-59 0,222 81-3392,374 40 2714,0 2-1,0 4 1,0 2 0,-113 27-1,155-28 679,1 2 0,0 0 0,0 2 0,1 0 0,-23 14 0,29-14 0,1 1 0,0-1 0,0 2 0,1 0 0,1 0 0,0 1 0,-14 20 0,-1 12 0,2 1 0,-31 82 0,52-121 0,-38 107 189,6 1-1,4 2 1,6 0-1,5 2 0,-8 238 1,25-292 942,3-1-1,3 1 1,3-1 0,15 63-1,-18-108-1130,2 0 0,0 1 0,1-2 0,1 1 0,1-1 0,0-1 0,1 1 0,1-2 0,1 1 0,0-2 0,1 1 0,28 24 0,-18-23 0,0 0 0,1-2 0,0 0 0,1-2 0,1-1 0,0-1 0,0-1 0,45 9 0,0-5 0,1-3 0,113 1 0,-67-11 0,172-24 0,-104-7-396,345-103 0,163-130-397,-301 73 793,-74 2 0,-240 137 0,-3-4 0,-2-3 0,102-104 0,-137 121 0,-2-3 0,-2-1 0,-1-1 0,-3-2 0,-2-2 0,40-96 0,-52 101-14,-2 0 0,-3-1 0,-1-1 1,-3 0-1,-2 0 0,-2 0 0,-4-95 0,-5 85 219,-2 2-1,-3-1 1,-2 1-1,-3 1 1,-3 0-1,-32-71 1,35 94-150,-1 0 0,-2 1 0,-2 0 0,0 2 0,-42-45 0,47 58-61,-2 0 0,1 2 0,-2 0 0,0 1 0,-1 0 0,0 2 0,0 0 0,-1 1 0,-1 1 0,-28-8 0,25 12 6,0 0 0,0 2 0,-1 1 0,1 0 0,-1 2 0,1 1 0,-43 7 0,8 3 0,0 3 0,-61 23 0,-326 155 0,303-125 0,-522 219 0,270-119 0,352-148 0,-32 12 0,-111 65 0,175-87-73,0-1 0,0 1 0,1 1 0,-16 19 0,14-16-927,-2 2-5826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1:17.2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24575,'20'9'0,"76"25"0,81 25 0,50 27 0,22 20 0,-12-4 0,-42-4 0,-48-19 0,-39-23 0,-34-15 0,-24-16 0,-16-6 0,-8-7 0,1 0 0,1 2 0,-5-1-8191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1:18.5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1487 1 24575,'-28'11'0,"1"1"0,0 2 0,-41 27 0,40-24 0,-413 295 0,380-258 0,-93 109 0,61-60 0,-145 171 0,76-81 0,44-54-1365,77-88-5461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3:14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1349 55 24575,'-11'1'0,"1"0"0,-1 0 0,1 2 0,-1-1 0,1 1 0,-18 8 0,9-4 0,-32 14 0,0 2 0,2 2 0,1 3 0,-59 43 0,31-12 0,-115 114 0,138-117 0,3 2 0,2 2 0,2 3 0,4 1 0,2 2 0,3 1 0,-51 134 0,66-144 0,-116 330 0,108-289 0,5 2 0,-13 103 0,33-170 0,3 1 0,1 48 0,2-64 0,1-1 0,1 1 0,1-1 0,0 0 0,2 0 0,10 26 0,-1-14 0,1-1 0,2 0 0,0-1 0,2-1 0,1-1 0,1-1 0,1-1 0,0-1 0,2 0 0,1-2 0,1-2 0,40 23 0,-22-18 0,0-1 0,2-3 0,0-2 0,1-1 0,1-3 0,0-2 0,74 6 0,-14-10 0,-1-4 0,0-6 0,136-20 0,-104 1 0,-2-7 0,142-49 0,-163 38 0,-3-6 0,-1-5 0,-2-4 0,139-95 0,-198 114 0,-1-2 0,68-66 0,-96 80 0,-2 0 0,0-1 0,-2-1 0,-1-1 0,0 0 0,22-52 0,-26 42 0,-2-2 0,-1 1 0,-2-1 0,-2-1 0,-1 1 0,0-50 0,-6 6 0,-3 0 0,-14-81 0,10 112 0,-3 1 0,-1 1 0,-4 0 0,-1 1 0,-23-48 0,21 61 0,-1 2 0,-2 0 0,-1 1 0,-1 1 0,-2 1 0,-1 2 0,-35-31 0,14 21 0,0 3 0,-3 1 0,-1 3 0,-1 2 0,-102-42 0,36 27 0,-215-49 0,-222-4 342,-6 42-2049,465 49-5119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3:22.2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1473 2136 24575,'268'-80'-1744,"-94"30"-83,241-70 1332,206-44 1374,76-10-659,-48 15-103,-93 19 348,-123 20-348,-124 26-1123,-103 22-3015,-191 66 3760,85-37-517,-91 38 813,0 0 1,0-1 0,0 0 0,-1-1 0,0 0-1,0 0 1,8-11 0,-12 14 48,-1 0-1,0-1 1,0 1-1,-1-1 1,0 0-1,1 0 1,-1 0-1,-1 0 1,1 0-1,-1 0 1,0-1-1,1-9 1,-2 6-59,-1 0 1,1-1-1,-2 1 1,1 0-1,-1 0 1,-6-17-1,1 9-25,-1 0 0,-1 1 0,0 0 0,-1 0 0,-20-25 0,11 20 0,0 1 0,-1 1 0,0 1 0,-2 0 0,-42-26 0,-6 5 0,-1 3 0,-105-38 0,-269-57 0,176 76 235,-3 12-1,-522-14 1,486 60 837,-1 13-1,-421 78 1,595-68-2239,1 7 0,2 5 0,1 5 0,-171 84 0,-88 89-1586,58 14 2049,59 3 643,61-18 46,59-31 150,53-37 407,94-139-519,1 1 1,1-1 0,0 1-1,-6 18 1,9-24-23,1 0 0,-1-1 0,1 1-1,0 0 1,0 0 0,0-1 0,0 1 0,0 0 0,1 0 0,-1-1-1,1 1 1,0 0 0,0-1 0,0 1 0,0-1 0,0 1-1,0-1 1,1 1 0,2 3 0,3 0-1,0 1 0,0-1 0,0 0 0,1 0 0,0-1 0,0 0 0,16 7 0,12 4 0,61 18 0,288 48-182,26-30 1092,-14-26 2000,-65-21-2158,-81-13-867,-69-4-930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2483 24575,'1'-18'0,"26"-104"0,-6 31 0,68-567 0,-47 291 0,4-44 0,-34 78 0,-14 245 0,-22-156 0,21 228 0,1-1 0,-2 1 0,0-1 0,-1 1 0,-1 1 0,-10-21 0,15 34 0,0 1 0,0 0 0,0 0 0,0-1 0,0 1 0,-1 0 0,1 0 0,0 0 0,-1 0 0,1 0 0,-1 1 0,1-1 0,0 0 0,-1 1 0,0-1 0,1 1 0,-1-1 0,1 1 0,-1 0 0,-2-1 0,0 1 0,0 1 0,0-1 0,0 1 0,0-1 0,1 1 0,-1 0 0,0 1 0,-4 1 0,-5 3 0,0 1 0,1 0 0,-20 16 0,8-3 0,1 1 0,1 1 0,1 1 0,1 1 0,-19 29 0,7-2 0,-44 92 0,42-62 0,3 1 0,4 1 0,-18 94 0,-25 263 0,46-194 0,10 1 0,11 0 0,31 261 0,45-6 0,-61-439 0,23 120 0,-32-168 0,-1 0 0,0 1 0,-1-1 0,-1 0 0,-1 1 0,-2 22 0,2-37-105,1 0 0,-1 0 0,1 1 0,-1-1 0,0 0 0,1 0 0,-1 0 0,0 0 0,0 0 0,0 0 0,0 0 0,-2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4:03.8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0 244 24575,'250'-6'0,"-3"-2"0,128-7 0,2214-48-659,-2445 64 769,-218 0 329,-154 1-329,-143 3-489,-2177 93-1538,2386-91 1913,114-8 4,41-2 0,11-1 0,15-3 0,1 1 0,23-4 0,175-35 0,95-7 0,1105-83 1389,-1371 133-1389,-19 1 0,-68 1 0,-1167 9 87,1103-9-22,-176 1 694,497 0-759,93-1 0,1146-1 0,-1401 1 0,-33 0 0,-73 1 0,-135 5 0,-105 10 0,-819 63 0,1256-87 0,136-6 0,1048-37-1365,-1231 49-5461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2:18:50.7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24575,'0'529'0,"1"-505"-341,0-1 0,2 1-1,10 43 1,-8-48-6485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0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2625 24575,'0'-1'0,"0"0"0,-1-1 0,1 1 0,-1-1 0,1 1 0,-1 0 0,1-1 0,-1 1 0,0 0 0,0-1 0,-1-1 0,-1-2 0,-6-21 0,0 0 0,2-1 0,1 0 0,2-1 0,-2-27 0,4 17 0,1 1 0,2-1 0,13-72 0,36-109 0,-24 129 0,73-166 0,-68 192 0,3 2 0,2 1 0,54-66 0,-53 79 0,267-316 0,-259 318 0,2 1 0,1 3 0,2 2 0,2 2 0,77-42 0,-82 58 0,1 1 0,1 3 0,1 2 0,0 2 0,1 3 0,54-6 0,313-7 0,-304 23 0,218-9 0,-291 7 0,566-66 0,-545 55 0,-39 8 0,0 1 0,0 1 0,25-1 0,-45 5 0,0 0 0,0 0 0,0-1 0,0 1 0,0-1 0,0 0 0,0 1 0,0-1 0,0-1 0,5-2 0,-8 4 0,1-1 0,0 0 0,-1 1 0,1-1 0,0 0 0,-1 0 0,1 0 0,-1 0 0,1 1 0,-1-1 0,0 0 0,1 0 0,-1 0 0,0 0 0,1 0 0,-1 0 0,0 0 0,0 0 0,0 0 0,0 0 0,0 0 0,0 0 0,0 0 0,-1 0 0,1 0 0,0 0 0,0 0 0,-1 0 0,1 0 0,-1 0 0,1 0 0,-1 0 0,1 1 0,-1-1 0,1 0 0,-1 0 0,-1 0 0,-4-7 0,-1 0 0,0 1 0,-1 0 0,0 1 0,0-1 0,-16-9 0,-7-4 0,0-2 0,-2 2 0,-35-16 0,37 21 0,0-2 0,-48-35 0,64 41 0,-2 1 0,1 1 0,-1 0 0,0 1 0,-19-6 0,29 12 0,50 5 0,121 49 0,-145-46 0,-1 2 0,0 0 0,0 0 0,-1 2 0,0 0 0,0 1 0,-2 1 0,1 0 0,14 16 0,-26-22 0,0 0 0,0 0 0,0 0 0,-1 0 0,0 1 0,0 0 0,-1-1 0,1 1 0,-2 0 0,1 0 0,-1 0 0,1 9 0,0 10 0,-2-1 0,-3 28 0,1-32 0,-1 0 0,-1 0 0,0 0 0,-2 0 0,-1-1 0,0 0 0,-2 0 0,0-1 0,-20 31 0,4-15 0,-1-2 0,-1-1 0,-62 56 0,33-38 0,22-22 0,1 2 0,-54 65 0,76-82-273,0-1 0,-1-1 0,0 0 0,-24 17 0,28-22-6553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4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2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1871 24575,'18'-13'0,"323"-227"0,-34 22 0,42-13-1239,536-264 0,-127 159 1239,26 74 0,-685 237-507,0 5 1,121-9-1,-85 28 3763,-77 2-3879,-44-1-6203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5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24575,'0'24'0,"-11"356"0,-3-162 0,11 1 0,39 360 0,-21-416-682,-8 191-1,-8-343-6143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2:5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37 24575,'-25'-2'0,"19"2"0,0 0 0,0-1 0,0 0 0,0 0 0,0 0 0,-11-5 0,10 3 0,-1 0 0,0 0 0,0 1 0,0 0 0,-1 0 0,1 1 0,0 0 0,-1 1 0,1 0 0,0 0 0,-15 2 0,17 0 0,-1-1 0,1 1 0,0 0 0,0 1 0,0-1 0,1 1 0,-1 1 0,1-1 0,-1 1 0,1 0 0,0 0 0,0 0 0,1 1 0,-1-1 0,-6 11 0,4-5 0,0 1 0,0 0 0,1 1 0,0-1 0,1 1 0,1 0 0,0 1 0,1-1 0,0 1 0,0 0 0,0 24 0,3-25 0,1-1 0,0 1 0,0 0 0,2-1 0,-1 1 0,2-1 0,-1 0 0,1 0 0,1 0 0,0-1 0,1 0 0,0 0 0,10 14 0,-1-5 0,1-1 0,1-1 0,0 0 0,1-1 0,1-1 0,0-1 0,28 16 0,-15-13 0,1-1 0,0-2 0,2-2 0,40 10 0,-21-8 0,1-2 0,0-3 0,0-2 0,76-1 0,-127-6 0,-1 0 0,0 0 0,0 0 0,1 0 0,-1-1 0,0 1 0,1-1 0,-1 0 0,0 0 0,0 0 0,0 0 0,0-1 0,0 1 0,0-1 0,0 0 0,-1 0 0,1 0 0,-1 0 0,1 0 0,-1 0 0,0-1 0,1 1 0,-1-1 0,-1 0 0,1 1 0,0-1 0,-1 0 0,1 0 0,-1 0 0,0 0 0,0-1 0,0 1 0,0 0 0,0-5 0,2-14 0,-2 0 0,0-1 0,-1 1 0,-2 0 0,0 0 0,-1 0 0,-1 0 0,-1 1 0,-1-1 0,-1 1 0,-1 0 0,-1 1 0,0 0 0,-2 0 0,0 1 0,-1 1 0,-1 0 0,-18-20 0,14 19 0,0 2 0,-2 0 0,1 1 0,-2 1 0,0 0 0,-1 2 0,0 0 0,-1 1 0,-1 2 0,1 0 0,-2 2 0,1 0 0,-1 1 0,0 2 0,-1 0 0,-25-1 0,32 5-91,1 1 0,0 0 0,-1 1 0,1 1 0,0 0 0,0 1 0,0 1 0,0 1 0,1 0 0,0 2 0,0-1 0,0 2 0,1 0 0,-23 17 0,14-7-6735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0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0 367 24575,'124'0'0,"326"-12"0,291-8 0,-516 22 0,-214-3 0,0-1 0,0 0 0,0 0 0,0-1 0,-1-1 0,1 0 0,14-8 0,-12 6 0,1 1 0,0 0 0,20-5 0,-2 6 0,1 2 0,62 4 0,-23 0 0,-35-1 0,-20 0 0,0-1 0,32-3 0,-48 3 0,-1 0 0,1 0 0,0 0 0,0 0 0,0-1 0,0 1 0,0 0 0,0 0 0,-1-1 0,1 1 0,0 0 0,0-1 0,-1 1 0,1-1 0,0 1 0,0-1 0,-1 0 0,1 1 0,-1-1 0,1 0 0,0 1 0,-1-1 0,1 0 0,-1 0 0,0 1 0,1-2 0,-1 0 0,0 1 0,0 0 0,0-1 0,0 1 0,0 0 0,-1-1 0,1 1 0,0 0 0,-1-1 0,1 1 0,-1 0 0,1 0 0,-1-1 0,0 1 0,0-1 0,-5-5 0,0 0 0,0 0 0,-13-11 0,-30-21 0,-75-44 0,98 67 0,-3-3 0,12 7 0,-1 1 0,-20-10 0,38 21 0,0 0 0,0-1 0,-1 1 0,1 0 0,0 0 0,0 0 0,0 0 0,-1-1 0,1 1 0,0 0 0,0 0 0,-1 0 0,1 0 0,0 0 0,0 0 0,-1 0 0,1 0 0,0-1 0,0 1 0,-1 0 0,1 0 0,0 0 0,0 0 0,-1 0 0,1 1 0,0-1 0,0 0 0,-1 0 0,1 0 0,0 0 0,0 0 0,-1 0 0,1 0 0,0 0 0,0 1 0,-1-1 0,1 0 0,0 0 0,0 0 0,5 11 0,17 11 0,0-6 0,49 41 0,18 14 0,-64-53 0,-1 1 0,-1 0 0,27 31 0,-37-35 0,0 0 0,0 1 0,15 25 0,-25-35 0,0 0 0,0 1 0,-1-1 0,1 1 0,-1-1 0,-1 1 0,1 0 0,-1 0 0,0 0 0,-1 0 0,0 7 0,-2 4 0,0-1 0,-1 1 0,-1-1 0,-1 1 0,-1-1 0,0-1 0,-16 31 0,-73 105 0,78-127 0,-57 86 0,-94 130 0,144-208-455,2 1 0,-26 53 0,37-65-6371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0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1228 24575,'6'-139'0,"34"-193"0,-9 104 0,-29 213 0,49-344 0,-46 338 0,14-32 0,1-9 0,-19 61 0,-1 0 0,0 0 0,1 0 0,-1 0 0,1 0 0,0 0 0,-1 0 0,1 0 0,0 0 0,0 0 0,-1 1 0,1-1 0,0 0 0,0 0 0,0 1 0,0-1 0,0 1 0,0-1 0,0 1 0,0-1 0,0 1 0,0 0 0,1-1 0,-1 1 0,0 0 0,0 0 0,0 0 0,0 0 0,0 0 0,1 0 0,-1 0 0,0 0 0,0 0 0,0 0 0,0 1 0,0-1 0,2 1 0,6 2 0,0 0 0,0 0 0,12 7 0,-18-8 0,14 7 0,-1 1 0,0 1 0,0 0 0,-1 1 0,-1 1 0,0 1 0,-1 0 0,0 0 0,-1 1 0,-1 1 0,14 24 0,6 18 0,45 122 0,-69-163 0,21 62 0,-3 0 0,-3 2 0,17 136 0,-23-85 0,-2 167 0,-14-276-1365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0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24575,'0'0'0,"5"0"0,11 0 0,9 0 0,9 0 0,4-5 0,6-1 0,5 0 0,4 1 0,3-4 0,2 0 0,1 2 0,0 1 0,1 2 0,-6 2 0,-6 6 0,-13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0 24575,'0'25'0,"-70"231"0,43-171 0,-116 461 0,121-421 0,5 1 0,6 0 0,6 166 0,9-248 0,2-1 0,1 1 0,3-2 0,1 1 0,2-1 0,33 70 0,-41-103 0,0 0 0,0 0 0,1-1 0,0 1 0,1-1 0,0-1 0,0 0 0,0 0 0,1 0 0,0-1 0,1 0 0,-1 0 0,1-1 0,0 0 0,1-1 0,11 5 0,-4-4 0,1 0 0,0 0 0,0-2 0,0-1 0,0 0 0,1-1 0,-1-1 0,23-2 0,232-41 0,-217 28 0,97-37 0,-53 15 0,-82 30-273,0-1 0,-1-1 0,0 0 0,29-21 0,-10 3-6553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24575,'18'-12'0,"5"3"0,35-9 0,-8 4 0,434-111 0,-264 75 0,18 9 339,-25 6-2043,-181 28-5122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1 382 24575,'0'-23'0,"0"4"0,-1 2 0,2 0 0,3-28 0,-3 39 0,1 0 0,0-1 0,0 1 0,0 0 0,1 1 0,0-1 0,0 0 0,0 1 0,1 0 0,7-9 0,4-2 0,1 0 0,1 1 0,1 0 0,0 1 0,0 2 0,2 0 0,37-18 0,-29 19 0,1 0 0,-1 3 0,2 0 0,-1 2 0,44-4 0,-48 7 0,0 2 0,0 1 0,1 0 0,-1 2 0,44 9 0,-57-8 0,-1 1 0,0 0 0,1 0 0,-2 1 0,1 1 0,0-1 0,-1 2 0,0 0 0,-1 0 0,1 0 0,-1 1 0,-1 1 0,0 0 0,9 11 0,-12-13 0,1 0 0,-2 0 0,1 1 0,-1-1 0,0 1 0,-1 0 0,0 0 0,0 0 0,-1 0 0,0 1 0,0-1 0,-1 1 0,0-1 0,-1 1 0,1-1 0,-2 1 0,1 0 0,-1-1 0,-1 1 0,1-1 0,-1 1 0,-1-1 0,0 0 0,-7 14 0,-6 12 0,-1-1 0,-2-1 0,-2 0 0,-36 42 0,-112 108 0,39-46 0,83-84 0,-3-2 0,-73 56 0,119-102 0,0-1 0,0 1 0,0 0 0,1 0 0,-1 1 0,1-1 0,0 1 0,0-1 0,0 1 0,1 0 0,0 0 0,0 0 0,0 1 0,0-1 0,0 7 0,0 5 0,0 1 0,1-1 0,3 26 0,0 1 0,-2 482 0,0-516-56,2 1 0,-1-1-1,1 0 1,1 1 0,7 18-1,-5-14-970,-1-3-5799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3071 353 24575,'-23'-1'0,"12"-3"0,0 0 0,1-1 0,0 0 0,-1-1 0,2 0 0,-1-1 0,-14-13 0,-15-8 0,18 15 0,-2 0 0,1 2 0,-2 1 0,-47-14 0,-102-14 0,157 35 0,-39-5 0,0 2 0,0 2 0,0 3 0,0 2 0,-1 3 0,1 2 0,-105 26 0,74-7 0,1 4 0,1 3 0,2 4 0,-90 53 0,66-24 0,-146 115 0,-74 106 0,241-200 0,3 4 0,4 3 0,-84 130 0,108-135 0,3 1 0,5 3 0,4 1 0,-37 121 0,-18 158 0,79-277 0,-9 192 0,24 27 0,14-1 0,52 318 0,16-58 0,4 169 0,-26-213 0,-22-205 0,15 132 0,-25-263 0,85 525 0,-71-526 0,59 259 0,-81-387 0,73 259 0,-64-244 0,4-2 0,39 74 0,-51-117 0,1-1 0,46 60 0,-55-82 0,0 0 0,0 0 0,1-1 0,1 0 0,0-1 0,0-1 0,1 1 0,0-2 0,0 0 0,21 8 0,-6-7 0,-1-1 0,1-1 0,0-2 0,31 2 0,117-4 0,-131-3 0,29-2 0,-1-4 0,117-25 0,139-55 0,12-34 0,26-7 0,-271 101 0,-2-4 0,156-75 0,-112 35 0,-4-6 0,-3-6 0,120-101 0,-162 109 0,-3-4 0,128-152 0,76-164 0,-227 295 0,-4-2 0,52-128 0,-57 90 0,-6-3 0,-6-2 0,-7-1 0,21-184 0,-34 107 0,-11-2 0,-19-264 0,-15 210 0,-90-421 0,-88-74 0,-91 35 0,184 503 0,-229-370 0,-218-319 0,476 788 0,-18-36 0,80 144 0,-1 0 0,-1 2 0,-1 0 0,-28-29 0,-102-89 0,143 138 0,-21-18 0,0 1 0,-1 1 0,-2 2 0,0 1 0,-1 1 0,-1 2 0,-1 1 0,-69-22 0,26 18 0,0 3 0,-1 3 0,-1 4 0,0 4 0,0 3 0,-1 3 0,1 4 0,-82 14 0,72-3 0,-155 34 0,225-43-181,0 2-1,1 0 1,0 1 0,0 0-1,-20 16 1,34-23-96,-14 9-6549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224 179 24575,'0'-10'0,"-1"0"0,-1 0 0,1 0 0,-2 0 0,1 0 0,-1 0 0,-1 1 0,0-1 0,0 1 0,-1 0 0,-6-9 0,9 14 0,-1 0 0,1 1 0,-1-1 0,0 0 0,-1 1 0,1 0 0,0 0 0,-1 0 0,0 0 0,1 0 0,-1 1 0,0 0 0,-1 0 0,1 0 0,0 0 0,0 1 0,-1-1 0,1 1 0,-1 0 0,1 1 0,-1-1 0,0 1 0,1 0 0,-1 0 0,0 0 0,-6 2 0,7-1 24,1 0-1,0 1 0,0-1 0,0 1 1,1 0-1,-1 0 0,0 0 1,1 0-1,-1 1 0,1-1 1,0 0-1,-4 7 0,3-6-301,0 1 0,-1 0 0,1-1 0,-1 0 0,-4 4 0,0-3-6548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4118 522 24575,'-3'0'0,"1"-1"0,-1 1 0,1-1 0,0 0 0,0 0 0,-1 0 0,1 0 0,-3-2 0,-12-5 0,-218-69 0,52 16 0,81 29 0,-423-119 0,-168 13 0,671 134 0,-250-34 0,230 35 0,-1 2 0,0 2 0,1 2 0,-60 11 0,-41 19 0,-246 94 0,325-100 0,-73 42 0,-54 45 0,174-104 0,-56 37 0,-127 106 0,156-113 0,2 2 0,2 2 0,-58 83 0,-55 111 0,128-194 0,2 2 0,2 0 0,-23 77 0,24-43 0,3 0 0,4 2 0,3 0 0,4 0 0,4 1 0,12 130 0,-1-136 0,4 1 0,3-2 0,3 0 0,4-1 0,3-2 0,3 0 0,41 73 0,-46-104 0,3-1 0,1-2 0,47 51 0,-17-30 0,75 61 0,-91-89 0,0-1 0,83 42 0,100 33 0,-176-87 0,1-3 0,1-1 0,0-3 0,0-2 0,1-2 0,1-2 0,-1-3 0,101-6 0,-59-7 0,0-4 0,0-4 0,-2-4 0,95-35 0,109-68 0,-11-24 0,-121 62 0,-72 38 0,-2-4 0,125-98 0,-175 119 0,-1-2 0,-2-2 0,-1-2 0,-3-1 0,0-1 0,-3-2 0,26-48 0,-30 35 0,-2-2 0,-3-1 0,17-77 0,-17 62 0,37-151 0,-44 157 0,7-94 0,-20 134 0,0 1 0,-2 0 0,-1-1 0,-1 1 0,-1 0 0,-1 0 0,-1 1 0,-2 0 0,0 0 0,-2 0 0,-1 1 0,-1 1 0,0 0 0,-24-32 0,5 16 0,-1 1 0,-2 2 0,-1 1 0,-71-53 0,22 28 0,-116-61 0,-109-30 0,-9 19 0,46 20 0,236 95 203,26 12-427,0-1 0,-1 2 0,0-1 0,0 1 0,0 1 0,-20-4 0,21 7-6602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5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48 315 24575,'-37'1'0,"26"0"0,34-4 0,147-29 0,-82 14 0,1015-172 0,-925 166 0,347-3 0,-59 27 0,-454 0 11,0-2 0,0 0 0,20-6 0,-8 2-1420,0 1-5417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7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24575,'-2'25'0,"-2"1"0,0-1 0,-1 0 0,-2 0 0,-13 34 0,12-36 0,-35 105 0,-49 148 0,25 8 0,7 94 0,54-323-682,1 103-1,6-144-6143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3 24575,'-12'23'0,"2"0"0,1 0 0,1 1 0,1 0 0,1 1 0,-3 27 0,1-6 0,-14 57 0,-19 105 0,33-157 0,3 2 0,2 55 0,5-23 0,1-173 0,3 0 0,20-95 0,60-170 0,-77 319 0,-5 17 0,1-1 0,1 1 0,9-19 0,-14 35 0,-1 0 0,0 0 0,1 0 0,-1 0 0,1 1 0,-1-1 0,1 0 0,0 0 0,-1 0 0,1 0 0,0 1 0,-1-1 0,1 0 0,0 1 0,0-1 0,0 1 0,0-1 0,0 1 0,0-1 0,0 1 0,0 0 0,0-1 0,0 1 0,1 0 0,-1 0 0,0 0 0,0 1 0,1-1 0,-1 0 0,0 1 0,0 0 0,0-1 0,0 1 0,0 0 0,0-1 0,0 1 0,0 0 0,0 0 0,0 0 0,0 0 0,1 2 0,3 5 0,1 1 0,-2 0 0,7 17 0,-10-23 0,19 55 0,-2 1 0,14 89 0,-10-39 0,-19-94 0,1-1 0,8 17 0,-11-28 0,0 1 0,1-1 0,0 0 0,-1 0 0,1 0 0,0 0 0,1 0 0,-1 0 0,0 0 0,1-1 0,0 1 0,-1-1 0,1 0 0,5 3 0,-6-4 0,-1-1 0,1 0 0,0 1 0,0-1 0,0 0 0,0 0 0,0 0 0,0 0 0,-1 0 0,1-1 0,0 1 0,0 0 0,0-1 0,0 1 0,-1-1 0,1 0 0,0 0 0,2-1 0,28-22 0,5-13 0,-2-2 0,37-54 0,-15 19 0,3-5 0,-59 77 0,1 1 0,-1-1 0,1 0 0,0 1 0,-1 0 0,1 0 0,0-1 0,0 1 0,0 0 0,0 0 0,0 1 0,0-1 0,3-1 0,-4 2 0,0 0 0,0 0 0,0 0 0,0 0 0,0 1 0,-1-1 0,1 0 0,0 0 0,0 0 0,0 1 0,0-1 0,-1 0 0,1 1 0,0-1 0,0 1 0,-1-1 0,1 1 0,0-1 0,-1 1 0,1 0 0,-1-1 0,1 1 0,0 0 0,-1-1 0,0 1 0,1 0 0,-1 0 0,1 0 0,-1-1 0,0 1 0,1 0 0,-1 0 0,0 0 0,0 0 0,0 1 0,2 8 0,0 1 0,-1 0 0,-1 0 0,0 0 0,-1 15 0,-12 59 0,7-51 0,-61 303 0,38-203 0,15-53-341,4 0 0,4 0-1,5 118 1,1-182-6485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3:1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765 3501 24575,'57'10'0,"28"2"0,-1-10 0,-1-4 0,0-3 0,0-3 0,0-5 0,109-30 0,395-154 0,-459 150 0,-72 25 0,63-33 0,-89 38 0,0 0 0,-2-2 0,42-37 0,-36 25 0,-1-1 0,-2-2 0,-1-1 0,-2-1 0,-1-2 0,-2 0 0,-2-2 0,-2-1 0,-1 0 0,-2-1 0,-2-2 0,11-44 0,-6-17 0,-4 0 0,4-112 0,-19-215 0,-8 342 0,-4 0 0,-4 0 0,-4 1 0,-4 1 0,-3 1 0,-5 1 0,-3 2 0,-56-103 0,60 136 0,-2 2 0,-3 0 0,-2 2 0,-1 2 0,-3 2 0,-1 1 0,-2 2 0,-76-54 0,63 56 0,-1 3 0,-1 2 0,-2 3 0,-1 3 0,-1 2 0,-2 3 0,-84-18 0,98 31 0,1 2 0,-1 3 0,0 1 0,-1 3 0,1 2 0,0 2 0,-65 14 0,44-2 0,2 3 0,0 3 0,1 4 0,-96 49 0,116-48 0,2 2 0,1 2 0,1 2 0,1 2 0,2 1 0,2 3 0,2 1 0,1 1 0,2 2 0,-31 53 0,15-15 0,4 1 0,4 2 0,3 2 0,4 1 0,4 2 0,3 1 0,5 2 0,4 0 0,4 1 0,4 1 0,1 126 0,12-124 0,5 1 0,4-2 0,24 99 0,-19-128 0,3-1 0,2-1 0,4-1 0,2-1 0,41 67 0,-48-99 0,0-1 0,2-1 0,1 0 0,1-2 0,1-1 0,1-1 0,1-2 0,2 0 0,0-2 0,1-1 0,58 27 0,463 159 0,-300-120 0,-203-65 107,-1 2 0,76 48 0,38 20-1793,-130-77-5140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5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24575,'4'0'0,"1"1"0,0 0 0,-1 0 0,1 0 0,-1 1 0,6 2 0,17 5 0,416 70 0,7-25 0,-436-52 0,392 45 0,730 63 0,122-6 0,-868-59 0,604 73 0,-480-66 0,-351-44 0,189-14 0,127-39 0,208-11 0,-563 51 0,1217-75 0,-867 41 0,218-25 0,308-16 0,-484 45 0,-142 7 0,-127 13 0,-137 7-1365,-73 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5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0 498 24575,'3'1'0,"-1"-1"0,1 1 0,0-1 0,-1 0 0,1 0 0,0 0 0,0 0 0,2-1 0,4 0 0,445 12 0,615 6 0,84-91-455,-735 39 358,680-32 97,-942 62-1,854-19 1,-330-10 1,-147 10-1,-417 21 0,597-70 0,-661 67 276,103 1 0,-146 5-276,1-2 0,0 1 0,-1-1 0,1 0 0,12-6 0,5 0 0,50-15 0,61-14 0,446-45 0,-272 72 0,-264 10 0,-47 0 0,1 0 0,-1 0 0,1 1 0,0-1 0,-1 0 0,1 0 0,-1 1 0,0-1 0,1 1 0,-1-1 0,1 1 0,-1 0 0,0 0 0,1-1 0,-1 1 0,0 0 0,0 0 0,0 0 0,0 0 0,1 1 0,-2-1 0,1 0 0,0 0 0,0 0 0,1 3 0,0 2 0,0 0 0,0 0 0,-1 1 0,1-1 0,-1 8 0,3 11 0,10 29 0,13 64 0,40 263 0,14 40 0,-60-343 0,3-2 0,4 0 0,49 96 0,-42-109 0,2-1 0,82 102 0,-85-125 0,2-1 0,1-2 0,1-1 0,73 49 0,-47-45 0,1-2 0,1-4 0,2-2 0,105 32 0,-59-31 0,2-5 0,126 12 0,1102 39 0,-1152-78 0,626 9 0,-37 13 0,-179-7 0,66-4 0,39 1 0,1311 6 0,-1368-20 0,41-22-226,0-27-133,-311 21 280,0 3 78,400-33 1,-427 17 0,123-10 0,-30 21-1254,-397 30-5018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5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1 469 24575,'18'-1'0,"820"-172"0,-530 105 0,36-20 0,-10 1 0,-253 70-455,1 3 0,165-6 0,-222 20-6371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5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24575,'0'23'0,"0"52"0,11 82 0,10 139 0,-22 2 0,0-105 0,1-36-1365,0-146-5461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1:3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1076 1 24575,'-44'1'0,"-1"3"0,-73 14 0,-80 33 0,175-45 0,-78 23 0,2 3 0,-104 50 0,187-74 0,1 0 0,0 1 0,1 1 0,0 0 0,1 0 0,0 2 0,0 0 0,1 0 0,-20 27 0,21-22 0,1 0 0,1 1 0,0 1 0,2-1 0,0 1 0,0 0 0,2 1 0,-4 26 0,2 6 0,1 103 0,15 57 0,-3-117 0,-5-32 0,0-18 0,8 58 0,-7-91 0,0 1 0,1-1 0,1 0 0,0 0 0,0-1 0,1 1 0,1-1 0,0 0 0,11 15 0,-5-11 0,1-1 0,1 0 0,0 0 0,1-2 0,0 0 0,1 0 0,24 12 0,-14-11 0,1-1 0,0-1 0,1-1 0,37 8 0,5-6 0,0-2 0,1-4 0,87-3 0,-117-3 0,63-2 0,-91 1 0,0-1 0,0 0 0,0-1 0,0 0 0,20-9 0,67-39-1365,-77 41-5461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4:5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2 165 24575,'0'41'0,"-1"4"0,2 1 0,10 63 0,-5-73 0,11 50 0,-14-75 0,0-1 0,1 1 0,0-1 0,1 0 0,10 16 0,-13-23 0,1 0 0,0 0 0,0-1 0,0 1 0,0-1 0,0 0 0,1 0 0,-1 0 0,1 0 0,-1-1 0,1 1 0,0-1 0,-1 0 0,1 0 0,0 0 0,0-1 0,0 1 0,0-1 0,0 0 0,6-1 0,9 0 0,-1-1 0,34-8 0,-51 10 0,19-5 0,0-2 0,-1 0 0,0-1 0,0 0 0,0-2 0,18-13 0,99-80 0,0-1 0,-131 101 0,-1-1 0,1-1 0,-1 1 0,0 0 0,5-7 0,-7 8 0,1-1 0,0 1 0,0-1 0,0 1 0,0 0 0,1 0 0,-1 1 0,1-1 0,0 1 0,4-3 0,-8 5 0,1 0 0,0 0 0,-1-1 0,1 1 0,0 0 0,0 0 0,-1 0 0,1 0 0,0 0 0,-1 0 0,1 0 0,0 1 0,0-1 0,-1 0 0,1 0 0,0 0 0,-1 1 0,1-1 0,0 0 0,-1 1 0,1-1 0,-1 1 0,1-1 0,0 0 0,-1 1 0,1 0 0,-1-1 0,0 1 0,1-1 0,-1 1 0,1-1 0,-1 1 0,0 0 0,1-1 0,-1 1 0,0 0 0,0-1 0,1 1 0,-1 0 0,0 0 0,0-1 0,0 2 0,4 38 0,-4-33 0,1 44 0,25 392 0,5-194 0,16 151 0,-35 1 0,-13-372 0,-2 0 0,-1 0 0,-1 0 0,-2-1 0,0 1 0,-2-2 0,-2 1 0,0-1 0,-1-1 0,-2 0 0,-1-1 0,-20 27 0,29-45 0,0-1 0,0 1 0,-1-1 0,1 0 0,-2 0 0,1-1 0,-1 0 0,1 0 0,-1-1 0,0 0 0,-1 0 0,1-1 0,-1 0 0,0-1 0,1 0 0,-1 0 0,0-1 0,-18 1 0,15-2 0,1-1 0,-1-1 0,1 0 0,-1 0 0,1-1 0,0 0 0,0-1 0,0-1 0,1 0 0,-1 0 0,1-1 0,1 0 0,-1 0 0,-11-11 0,12 9 0,0 0 0,1 0 0,0-1 0,0 0 0,1 0 0,-11-21 0,15 24 0,0-1 0,0 1 0,1-1 0,0 0 0,1 0 0,0 0 0,0 0 0,0 0 0,1 0 0,0 0 0,0 0 0,3-14 0,2-2 0,1 0 0,1 0 0,1 1 0,1 0 0,15-25 0,66-99 0,-47 85 0,3 2 0,2 2 0,2 2 0,3 3 0,3 2 0,1 2 0,100-63 0,128-57 0,-275 162 0,-1-1 0,0 0 0,-1 0 0,1-1 0,-1 0 0,-1-1 0,1 0 0,-1 0 0,-1 0 0,0-1 0,0 0 0,-1 0 0,4-11 0,-3 1 0,0 0 0,-1-1 0,-1 1 0,-1-1 0,-1 0 0,0-25 0,-3-22 0,3-61 0,0 112 0,1 0 0,0 1 0,1-1 0,0 1 0,13-27 0,-9 25 0,1 1 0,0 1 0,2-1 0,0 2 0,0-1 0,2 2 0,0-1 0,28-22 0,-30 28 0,1 1 0,0 0 0,1 1 0,0 0 0,0 1 0,0 1 0,1 0 0,-1 1 0,1 0 0,0 1 0,0 1 0,23-1 0,16 1 0,67 8 0,-110-5 0,-1 1 0,0 0 0,0 0 0,0 1 0,0 0 0,0 1 0,0 0 0,-1 0 0,0 1 0,0 0 0,0 0 0,10 10 0,-9-7 0,-1 1 0,0 0 0,0 1 0,-1 0 0,0 0 0,-1 0 0,0 1 0,-1 0 0,6 15 0,-3 1 0,0 1 0,-2 1 0,-1-1 0,2 44 0,-6 119 0,-2-155 0,1-34 0,0 1 0,-1 0 0,1-1 0,-1 1 0,1 0 0,-1-1 0,0 1 0,0-1 0,-1 1 0,1-1 0,0 0 0,-1 0 0,1 1 0,-1-1 0,0 0 0,-3 3 0,4-5 0,1 1 0,-1-1 0,1 1 0,-1-1 0,0 0 0,1 1 0,-1-1 0,0 0 0,1 0 0,-1 1 0,0-1 0,1 0 0,-1 0 0,0 0 0,1 0 0,-1 0 0,0 0 0,1 0 0,-1 0 0,0 0 0,0 0 0,1 0 0,-1-1 0,0 1 0,-1-1 0,1 0 0,0 0 0,0 0 0,0 0 0,0 0 0,0 0 0,0-1 0,0 1 0,1 0 0,-1-1 0,0 1 0,1 0 0,-1-1 0,1 1 0,-1-1 0,0-1 0,-2-13 0,0 0 0,1 0 0,0 0 0,2-1 0,0-16 0,3 0 0,10-50 0,-3 42 0,2 0 0,1 1 0,3 0 0,33-61 0,-22 54 0,3 1 0,1 1 0,44-48 0,-52 70-195,1 2 0,1 0 0,0 2 0,2 1 0,0 1 0,31-15 0,-38 22-6631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0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648 1200 24575,'1'-2'0,"0"-1"0,0 1 0,0 0 0,0 0 0,0 0 0,1 0 0,-1 0 0,1 0 0,-1 0 0,1 0 0,0 0 0,0 1 0,0-1 0,0 1 0,2-2 0,5-5 0,5-6 0,-1 0 0,-1-1 0,22-34 0,24-58 0,-14 26 0,75-147 0,-94 171 0,-2-2 0,17-68 0,-31 88 0,6-51 0,-14 73 0,0 0 0,0-1 0,-2 1 0,0 0 0,-5-26 0,4 35 0,-1 0 0,1 0 0,-1 1 0,-1-1 0,0 1 0,0 0 0,0 0 0,-1 1 0,1-1 0,-2 1 0,1 0 0,-1 0 0,0 1 0,0-1 0,0 1 0,-1 1 0,0-1 0,0 1 0,0 0 0,-1 1 0,1 0 0,-1 0 0,1 0 0,-11-1 0,-1 0 0,-1 1 0,1 1 0,0 1 0,-1 0 0,1 1 0,0 2 0,-1 0 0,1 0 0,-23 8 0,12-1 0,0 2 0,1 1 0,0 1 0,1 2 0,1 0 0,-30 23 0,16-7 0,1 3 0,-70 74 0,76-68 0,1 1 0,3 2 0,1 1 0,3 1 0,1 2 0,3 0 0,-22 66 0,30-70 0,2 1 0,2 0 0,2 1 0,1-1 0,3 1 0,2 1 0,2-1 0,9 81 0,-5-102 0,1-1 0,1 1 0,1-1 0,1 0 0,1 0 0,1-1 0,25 40 0,-24-45 0,2-1 0,0 0 0,0-1 0,2-1 0,0 0 0,0-1 0,1 0 0,1-1 0,32 17 0,-19-15 0,1-1 0,0-1 0,1-2 0,0-1 0,1-1 0,65 6 0,-34-11 0,0-2 0,107-13 0,19-5-1365,-142 14-5461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0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1 937 24575,'24'0'0,"617"-32"0,-2-41 0,640-63 0,-619 95 0,50-5 0,-186 9 0,287-30 0,-365 24 0,-80 10 0,-211 18 0,108-14 0,-191 18 0,113-33 0,11-11 0,-187 52 0,-1 2 0,1-1 0,-1 1 0,11 0 0,15-3 0,-34 4 0,0 0 0,1 0 0,-1 0 0,1 0 0,-1 0 0,1 0 0,-1 0 0,1 0 0,-1 0 0,0 0 0,1-1 0,-1 1 0,1 0 0,-1 0 0,0 0 0,1-1 0,-1 1 0,0 0 0,1-1 0,-1 1 0,0 0 0,1-1 0,-1 1 0,0 0 0,0-1 0,1 1 0,-1 0 0,0-1 0,0 1 0,0-1 0,1 1 0,-1-1 0,0 1 0,0 0 0,0-2 0,0 1 0,-1 0 0,1 0 0,-1-1 0,0 1 0,1 0 0,-1 0 0,0 0 0,1 0 0,-1 0 0,0 0 0,-2-2 0,-29-21 0,-8 2 0,0 2 0,-1 2 0,-2 2 0,-57-15 0,-24-8 0,-74-23 0,184 60 0,-1 0 0,1 1 0,-1 0 0,-22 2 0,45 0 0,0 1 0,0 0 0,0 0 0,0 0 0,0 1 0,13 7 0,16 4 0,-8-5 0,-1 1 0,0 1 0,-1 1 0,-1 2 0,0 1 0,0 1 0,40 33 0,-63-47 0,-1 0 0,1 0 0,-1 0 0,0 0 0,0 1 0,0-1 0,0 1 0,0-1 0,0 1 0,-1 0 0,1-1 0,-1 1 0,0 0 0,0 0 0,0 0 0,0 0 0,-1 0 0,1 0 0,-1 0 0,1 0 0,-1 0 0,0 0 0,0 1 0,-1-1 0,1 0 0,-1 0 0,1 0 0,-1 0 0,0 0 0,0 0 0,-1 0 0,1-1 0,-3 6 0,-18 29 0,-2-2 0,-28 35 0,-63 62 0,77-90 0,-333 320 0,-30-31 0,385-318 0,-93 64-1365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1913 58 24575,'-15'-7'0,"-1"1"0,-1 0 0,1 1 0,-26-3 0,-70-6 0,96 12 0,-63-5 0,-1 4 0,0 3 0,0 4 0,-119 20 0,149-14 0,0 3 0,1 1 0,1 3 0,0 1 0,1 3 0,1 2 0,2 1 0,-50 36 0,67-37 0,0 0 0,1 2 0,-41 51 0,65-74 0,0 1 0,0 0 0,0 0 0,0-1 0,0 1 0,1 0 0,0 0 0,-1 1 0,1-1 0,0 0 0,0 0 0,1 1 0,-1-1 0,1 0 0,-1 5 0,2-6 0,-1 1 0,1 0 0,0 0 0,0-1 0,0 1 0,0-1 0,0 1 0,1-1 0,-1 1 0,1-1 0,-1 0 0,1 0 0,0 0 0,0 0 0,0 0 0,0 0 0,0 0 0,1-1 0,2 3 0,25 12 0,0-1 0,0-1 0,1-1 0,38 9 0,-18-5 0,33 10 0,94 36 0,-153-52 0,-1 1 0,0 1 0,-1 1 0,41 33 0,-48-34 0,-1 1 0,0 1 0,-1 0 0,-1 1 0,0 1 0,18 31 0,-27-39 0,0-1 0,0 1 0,-1 0 0,0 1 0,-1-1 0,0 0 0,0 1 0,-1-1 0,0 1 0,0-1 0,-1 1 0,-1 0 0,0-1 0,0 1 0,-1-1 0,-5 17 0,1-10 0,0-1 0,-2 0 0,0 0 0,0-1 0,-2 0 0,0-1 0,0 0 0,-1 0 0,-22 19 0,-10 4 0,-72 46 0,100-71 0,-68 43 0,-3-3 0,-1-4 0,-3-4 0,-1-4 0,-2-4 0,-1-4 0,-117 22 0,164-42 150,32-7-339,-2 0-1,1 0 1,0-2-1,0 0 1,-1-1 0,1 0-1,-31-4 1,28-2-6637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1 556 24575,'74'-2'0,"134"-22"0,70-33 0,-136 26 0,589-113 0,8 41 0,39 35 0,-522 57 0,-233 7 0,-17-1 0,-16-2 0,-34-5 0,0 2 0,-80-9 0,40 7 0,37 4 0,-1 3 0,-57-1 0,104 6 0,0 0 0,0 1 0,0-1 0,0 0 0,0-1 0,0 1 0,1 0 0,-1 0 0,0 0 0,0 0 0,0-1 0,0 1 0,1 0 0,-1-1 0,0 1 0,0-1 0,0 1 0,1-1 0,-1 1 0,0-1 0,1 1 0,-1-1 0,0 0 0,1 0 0,0 0 0,0 1 0,0-1 0,0 1 0,1-1 0,-1 0 0,0 1 0,0-1 0,1 1 0,-1-1 0,0 1 0,1-1 0,-1 1 0,0-1 0,1 1 0,-1-1 0,1 1 0,-1 0 0,1-1 0,-1 1 0,1 0 0,-1-1 0,1 1 0,-1 0 0,1 0 0,0-1 0,-1 1 0,1 0 0,-1 0 0,1 0 0,0 0 0,-1 0 0,1 0 0,-1 0 0,2 0 0,12-3 0,0 1 0,0 1 0,0 0 0,1 1 0,-1 0 0,0 1 0,0 1 0,0 0 0,0 1 0,0 0 0,0 1 0,-1 1 0,0 0 0,0 1 0,0 1 0,-1 0 0,1 0 0,-2 1 0,14 12 0,-21-17 0,-1 1 0,0 0 0,0 0 0,0 0 0,0 0 0,-1 1 0,0-1 0,0 1 0,0-1 0,-1 1 0,1 0 0,-1-1 0,0 1 0,1 10 0,-1 5 0,-1 1 0,-3 26 0,2-33 0,-2 9 0,-1 0 0,0 0 0,-2-1 0,0 1 0,-2-1 0,0 0 0,-2-1 0,-16 28 0,2-12 0,-1 0 0,-3-2 0,-44 46 0,59-68 86,-1 3-570,-1-1 1,-25 19-1,29-27-6342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759 621 24575,'-11'23'0,"-39"104"0,-42 169 0,91-293 0,-14 54 0,3 0 0,2 1 0,2 0 0,3 0 0,3 61 0,3-103 0,0-12 0,0 0 0,-1-1 0,0 1 0,0 0 0,0-1 0,0 1 0,0 0 0,-1-1 0,1 1 0,-1 0 0,0-1 0,-2 6 0,2-8 0,1-1 0,-1 0 0,0 1 0,1-1 0,-1 0 0,1 0 0,-1 1 0,0-1 0,1 0 0,-1 0 0,0 0 0,1 0 0,-1 0 0,0 0 0,1 0 0,-1 0 0,1 0 0,-1 0 0,0 0 0,1 0 0,-1 0 0,0-1 0,1 1 0,-1 0 0,1 0 0,-1-1 0,0 1 0,1 0 0,-1-1 0,1 1 0,-1-1 0,1 1 0,-1-1 0,1 1 0,0-1 0,-1 1 0,1-1 0,-1 0 0,-15-23 0,12 6 0,-1 0 0,2-1 0,1 1 0,0-1 0,1 0 0,2-22 0,-1 7 0,0-28 0,-2-43 0,14-124 0,-8 195 0,2 0 0,1 0 0,2 0 0,1 1 0,2 0 0,1 1 0,29-52 0,8 8 0,2 1 0,4 3 0,3 3 0,3 2 0,93-78 0,-139 131 0,0 2 0,1 1 0,0 0 0,1 1 0,0 0 0,1 2 0,0 0 0,0 1 0,0 1 0,30-5 0,-35 9 0,0 1 0,0 0 0,0 0 0,0 2 0,0 0 0,-1 0 0,1 1 0,0 1 0,-1 1 0,1-1 0,-1 2 0,0 0 0,-1 1 0,1 0 0,-1 1 0,13 9 0,-19-12 0,0 1 0,0-1 0,-1 1 0,0 1 0,0-1 0,-1 1 0,1-1 0,-1 1 0,0 1 0,-1-1 0,0 0 0,0 1 0,0 0 0,0-1 0,-1 1 0,-1 0 0,1 1 0,-1-1 0,0 0 0,0 0 0,-1 0 0,0 1 0,-1-1 0,1 0 0,-1 0 0,-1 0 0,1 0 0,-1 0 0,-5 12 0,-12 22 0,-1-1 0,-44 64 0,16-26 0,10-20 0,24-40 0,2 1 0,0 0 0,-11 28 0,22-46 0,1-1 0,0 1 0,0 0 0,0-1 0,0 1 0,-1 0 0,1 0 0,0-1 0,0 1 0,0 0 0,0-1 0,1 1 0,-1 0 0,0-1 0,0 1 0,0 0 0,0-1 0,1 1 0,-1 0 0,0-1 0,1 1 0,-1 0 0,0-1 0,1 1 0,-1-1 0,1 1 0,-1-1 0,1 1 0,-1-1 0,1 1 0,0-1 0,-1 0 0,1 1 0,-1-1 0,1 0 0,0 1 0,-1-1 0,1 0 0,0 0 0,-1 0 0,2 1 0,38 4 0,-23-4 0,27 6 0,1 1 0,-1 2 0,0 3 0,-1 1 0,-1 2 0,0 2 0,47 28 0,-69-34 0,-1 2 0,0 0 0,-1 1 0,-1 0 0,0 2 0,26 33 0,-33-36 0,-1 0 0,0 1 0,-1 0 0,-1 0 0,0 1 0,-1 0 0,-1 0 0,0 0 0,-2 1 0,3 22 0,-4-21 0,-2 0 0,0 0 0,-1 0 0,0 0 0,-2 0 0,0 0 0,-8 23 0,2-16 0,0 0 0,-2-1 0,-1 0 0,-21 31 0,-4-5 0,-3-1 0,-1-2 0,-71 62 0,78-79 0,-2-1 0,-1-2 0,-1-1 0,-66 32 0,49-32 0,-1-4 0,-117 31 0,108-37 0,-2-3 0,1-4 0,-1-2 0,-129-4 0,58-13 0,1-5 0,-186-47 0,269 47-1365,13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24575,'-1'2'0,"1"1"0,-1 0 0,1-1 0,0 1 0,0 0 0,0-1 0,0 1 0,1 3 0,0 3 0,-36 1006 0,-1-701 0,-4 27 0,33-236 0,7 132 0,2-213 0,0-1 0,1 0 0,2 0 0,8 29 0,-10-43 0,1-1 0,0 1 0,0 0 0,0-1 0,1 0 0,0 0 0,1 0 0,0-1 0,0 0 0,1 0 0,-1 0 0,2-1 0,10 8 0,9 1 0,1 0 0,0-1 0,2-2 0,-1-1 0,1-2 0,55 11 0,193 12 0,-269-31 0,482 13 0,1-27 0,-48-1 0,437 51 0,-555 3 0,-293-35 0,1-1 0,64-2 0,-142-16 0,-49-17 0,2-4 0,-93-49 0,18 7 0,-5-3 0,169 80 0,0-1 0,0 0 0,0-1 0,0 1 0,1 0 0,-1 0 0,0-1 0,1 1 0,-3-4 0,4 5 0,0 0 0,0 0 0,0 0 0,0 0 0,-1 0 0,1-1 0,0 1 0,0 0 0,0 0 0,0 0 0,0 0 0,0-1 0,0 1 0,0 0 0,0 0 0,0 0 0,0 0 0,0-1 0,0 1 0,0 0 0,0 0 0,0 0 0,0 0 0,0-1 0,0 1 0,0 0 0,1 0 0,-1 0 0,0 0 0,0 0 0,0-1 0,0 1 0,0 0 0,0 0 0,0 0 0,1 0 0,-1 0 0,0 0 0,0-1 0,15 0 0,21 7 0,-1 1 0,64 23 0,-66-20 0,-6-1 0,-1 1 0,0 1 0,0 1 0,-1 1 0,-1 1 0,0 2 0,35 29 0,-53-40 0,-1 0 0,0 0 0,0 1 0,-1 0 0,1 0 0,-1 0 0,-1 1 0,1-1 0,-1 1 0,0 0 0,0 0 0,-1 0 0,0 0 0,-1 0 0,2 10 0,-3-6 0,0 0 0,0 0 0,-1 0 0,-1 1 0,0-1 0,0 0 0,-1-1 0,-1 1 0,-6 14 0,-9 16 98,-1-1 0,-48 67-1,-64 64-434,49-67-984,54-66-5505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1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323 844 24575,'-19'24'0,"-87"188"0,57-106 0,6-9 0,-18 35 0,57-125 0,3-3 0,-1 0 0,-1 0 0,1-1 0,-1 1 0,1 0 0,-1-1 0,0 1 0,0-1 0,-4 3 0,7-6 0,-1 0 0,1 0 0,-1 0 0,1 0 0,0 0 0,-1 0 0,1 0 0,0 0 0,-1 0 0,1 0 0,0 0 0,-1 0 0,1-1 0,-1 1 0,1 0 0,0 0 0,0 0 0,-1-1 0,1 1 0,0 0 0,-1 0 0,1-1 0,0 1 0,0 0 0,-1-1 0,1 1 0,0 0 0,0 0 0,0-1 0,-1 1 0,1-1 0,0 1 0,0 0 0,0-1 0,0 1 0,0 0 0,0-1 0,0 1 0,0-1 0,0 1 0,0 0 0,0-1 0,0 1 0,0-1 0,-1-19 0,4-8 0,1 1 0,15-48 0,-1 0 0,51-302 0,-57 307 0,28-91 0,-39 158 0,-1 1 0,1 0 0,0 0 0,0 0 0,0 0 0,0 0 0,0 0 0,0 0 0,1 0 0,-1 0 0,1 0 0,-1 1 0,1-1 0,0 0 0,0 1 0,-1 0 0,1-1 0,0 1 0,0 0 0,0 0 0,1 0 0,-1 0 0,0 1 0,0-1 0,0 0 0,1 1 0,-1 0 0,0-1 0,1 1 0,-1 0 0,0 0 0,0 0 0,1 0 0,-1 1 0,0-1 0,1 1 0,-1-1 0,0 1 0,0 0 0,0 0 0,4 2 0,14 9 0,0 0 0,-1 1 0,0 1 0,-1 1 0,29 32 0,1-1 0,179 135 0,-168-133 0,-42-33 0,35 24 0,-46-35 0,1 0 0,0-1 0,0 0 0,0 0 0,0 0 0,0-1 0,0 0 0,1-1 0,12 2 0,0-3 0,1 0 0,-1-1 0,0 0 0,0-2 0,0-1 0,0 0 0,28-11 0,-26 6 0,0-1 0,0-2 0,-1 0 0,-1-1 0,37-31 0,-2-4 0,-3-2 0,-2-3 0,-2-1 0,-2-3 0,-3-2 0,-3-2 0,-2-1 0,57-132 0,-80 157 0,-7 15 0,1-1 0,1 2 0,1-1 0,1 1 0,0 1 0,17-19 0,23-17-1365,-30 31-5461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4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2992 24575,'55'-5'0,"141"-24"0,144-27 0,160-28-1638,22-2-4678,3 3 3606,1039-145 3274,-1303 191 741,-222 32-1153,185-33 22,-218 37 106,0 0 1,0-1-1,0 0 0,0 0 1,0 0-1,0-1 0,-1 0 1,7-4-1,-10 6-19,0-1-1,-1 0 1,1 0 0,-1 0-1,0 0 1,1 0 0,-1 0-1,0-1 1,0 1-1,0 0 1,0 0 0,-1-1-1,1 1 1,-1-1-1,1 1 1,-1-1 0,0 1-1,0-1 1,0 1 0,-1-4-1,1 2-226,-1 0 0,1 1 0,0-1-1,0 1 1,1-1 0,-1 0 0,1 1 0,0-1-1,0 1 1,0-1 0,0 1 0,0 0-1,3-5 1,1-1-34,-1-1 0,0 0 0,-1 0 0,0 0 0,-1 0 0,0-1 0,1-18 0,-2 3 0,-1 0 0,-5-28 0,3 27 0,-3 0 0,0 1 0,-1 0 0,-2 0 0,0 1 0,-19-37 0,3 17 0,-51-70 0,4 24 0,-3 3 0,-4 4 0,-110-92 0,-289-197 0,32 68 0,299 217 0,-175-76 0,201 113 0,-3 5 0,-2 5 0,-246-45 0,258 70 0,-1 4 0,-1 5 0,0 6 0,-191 21 0,207-3 0,1 4 0,1 4 0,2 4 0,-170 77 0,-331 219 0,553-299 0,-22 12 0,-64 52 0,110-75 0,1 0 0,0 2 0,2 0 0,0 1 0,1 1 0,0 0 0,-19 36 0,16-12 0,1 1 0,2 0 0,2 1 0,-12 83 0,15-50 0,2 0 0,5 0 0,10 138 0,9-80 0,42 171 0,-25-176 0,6-1 0,88 201 0,-92-256 0,4-2 0,3-1 0,3-2 0,3-2 0,88 96 0,-62-92 0,3-3 0,3-3 0,2-4 0,3-4 0,136 70 0,-103-70 0,3-5 0,2-6 0,233 57 0,-275-86 0,0-4 0,0-3 0,130 0 0,-172-12 0,0-1 0,1-2 0,-1-2 0,-1-2 0,1-1 0,-2-2 0,1-2 0,-1-1 0,56-30 0,141-114 0,-127 82 0,-41 25 0,-42 31 0,32-21 0,-49 36 33,-1 0 0,0 0 0,0-1 0,0 1-1,-1-1 1,6-8 0,11-12-1628,-10 14-5231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4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0 24575,'-2'2'0,"1"-1"0,-1 1 0,1-1 0,-1 1 0,1 0 0,0 0 0,0 0 0,0-1 0,0 1 0,0 0 0,0 0 0,1 0 0,-1 0 0,0 3 0,-1 0 0,-87 265 0,58-168 0,-26 89 0,-51 157 0,83-278 0,-9 28 0,-41 189 0,73-274 0,0 0 0,1 0 0,1 0 0,1 15 0,19-68 0,305-787 0,-265 663 0,-59 160 0,1 0 0,-1 0 0,1 1 0,0-1 0,0 1 0,0-1 0,0 1 0,5-5 0,-6 7 0,-1 1 0,1-1 0,-1 1 0,1 0 0,0-1 0,-1 1 0,1 0 0,0-1 0,0 1 0,-1 0 0,1 0 0,0 0 0,0 0 0,-1 0 0,1 0 0,0 0 0,0 0 0,-1 0 0,1 0 0,1 0 0,0 1 0,0 0 0,0 0 0,-1 0 0,1 0 0,0 0 0,0 0 0,-1 0 0,1 1 0,0-1 0,1 3 0,56 68 0,-12-12 0,223 270 0,-237-287 0,1-1 0,2-2 0,76 65 0,-105-99 0,1-1 0,0 0 0,0 0 0,1 0 0,-1-1 0,1 0 0,0-1 0,0 0 0,0 0 0,1-1 0,-1 0 0,1-1 0,9 1 0,-5-3 0,1 0 0,-1-1 0,1 0 0,-1-1 0,0 0 0,0-1 0,26-12 0,11-8 0,0-2 0,-2-2 0,-1-3 0,-1-1 0,46-43 0,-26 14 0,-3-4 0,80-103 0,-60 57 0,63-77 0,-107 145 0,-19 19 0,23-29 0,-43 52 0,-1 0 0,1 0 0,0 0 0,-1 0 0,1 0 0,0 0 0,0 1 0,0-1 0,-1 0 0,1 1 0,0-1 0,0 0 0,0 1 0,0-1 0,2 0 0,-2 1 0,-1 0 0,0 0 0,1 0 0,-1 0 0,1 1 0,-1-1 0,1 0 0,-1 0 0,1 0 0,-1 0 0,1 0 0,-1 1 0,1-1 0,-1 0 0,0 1 0,1-1 0,-1 0 0,1 0 0,-1 1 0,0-1 0,1 1 0,-1-1 0,0 0 0,1 1 0,1 4 0,0 0 0,0 0 0,0 0 0,0 0 0,1 7 0,-3-10 0,12 61 0,6 98 0,-12-96 0,13 596 0,-19-622 0,15 155 325,-1-43-2015,-13-133-5136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1:40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24575,'-5'208'0,"-2"0"0,-4 78 0,-12 207 0,-20 523 0,43-999 0,-1 14 0,1 0 0,5 34 0,-5-63 0,0 0 0,1-1 0,-1 1 0,1 0 0,-1 0 0,1-1 0,-1 1 0,1 0 0,0-1 0,0 1 0,1 1 0,-1-2 0,-1-1 0,1 0 0,-1 1 0,0-1 0,1 0 0,-1 1 0,1-1 0,-1 0 0,1 1 0,0-1 0,-1 0 0,1 0 0,-1 0 0,1 0 0,-1 0 0,1 0 0,-1 1 0,1-1 0,0 0 0,-1-1 0,1 1 0,-1 0 0,2 0 0,2-2 0,-1 1 0,1-1 0,0-1 0,-1 1 0,1 0 0,-1-1 0,5-4 0,2-2 0,15-9 0,2 0 0,0 1 0,38-16 0,92-30 0,61 4 0,-48 16 0,-117 26 209,-14 4-996,53-10 0,-69 19-6039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1231 24575,'-1'17'0,"-9"35"0,3-22 0,-2 37 0,8-57 0,-3 31 0,2 0 0,2 1 0,9 68 0,-8-102 0,1 1 0,0-1 0,0 1 0,1-1 0,1 0 0,-1 0 0,1-1 0,0 1 0,8 9 0,-10-14 0,0-1 0,1 1 0,-1-1 0,1 0 0,0 0 0,0 0 0,0 0 0,0 0 0,0-1 0,0 1 0,0-1 0,0 0 0,1 0 0,-1 0 0,0 0 0,1-1 0,-1 1 0,1-1 0,-1 0 0,1 0 0,-1 0 0,1 0 0,-1-1 0,0 1 0,1-1 0,3-1 0,4-2 0,0 0 0,0-1 0,0 0 0,-1-1 0,1 0 0,16-14 0,54-53 0,-64 57 0,213-243 0,-133 141 0,-86 105 0,1 0 0,0 0 0,0 1 0,1 1 0,1 0 0,18-11 0,-31 22 0,0-1 0,0 1 0,0-1 0,0 1 0,0-1 0,0 1 0,0 0 0,1 0 0,-1 0 0,0-1 0,0 1 0,0 0 0,0 0 0,0 0 0,1 1 0,-1-1 0,0 0 0,0 0 0,0 1 0,0-1 0,0 0 0,0 1 0,0-1 0,0 1 0,0-1 0,0 1 0,0 0 0,0-1 0,0 1 0,0 0 0,0 0 0,-1 0 0,1 0 0,0 0 0,-1-1 0,1 1 0,-1 0 0,2 2 0,1 5 0,1 0 0,-1 0 0,0 1 0,2 10 0,-1-2 0,12 33 0,35 96 0,-43-126 0,2-1 0,0 0 0,2-1 0,-1 0 0,20 21 0,-22-29 0,0-1 0,1 1 0,0-1 0,1-1 0,-1 0 0,2-1 0,-1 0 0,1 0 0,15 5 0,-19-9 0,1 0 0,0-1 0,0 0 0,-1-1 0,1 0 0,0 0 0,0-1 0,0 0 0,0 0 0,0-1 0,0 0 0,0-1 0,-1 0 0,16-6 0,3-3 0,-2-2 0,1 0 0,-2-2 0,0-1 0,34-29 0,99-104 0,-87 72 0,-3-2 0,-4-3 0,-4-3 0,-4-3 0,-3-1 0,-5-3 0,48-127 0,-80 178 0,-2-2 0,-2 0 0,9-67 0,-17 84 0,-1 0 0,-1-1 0,-2 1 0,0 0 0,-2-1 0,-1 1 0,-9-30 0,12 51 0,0 0 0,-1 0 0,1 1 0,-1-1 0,-1 0 0,1 1 0,0 0 0,-1 0 0,0-1 0,0 2 0,0-1 0,-1 0 0,1 1 0,-1-1 0,0 1 0,0 0 0,0 0 0,0 1 0,-1-1 0,1 1 0,-1 0 0,1 0 0,-1 0 0,0 1 0,1 0 0,-1 0 0,0 0 0,0 0 0,0 1 0,0 0 0,0 0 0,0 0 0,0 0 0,0 1 0,-5 1 0,-2 2 0,0 0 0,0 1 0,0 0 0,1 1 0,0 1 0,0-1 0,1 2 0,0-1 0,0 1 0,1 1 0,0 0 0,0 0 0,-10 15 0,-4 8 0,1 0 0,2 2 0,-17 37 0,2 7 0,3 2 0,4 1 0,-28 132 0,35-100 0,5 0 0,-1 135 0,16-203 0,2-1 0,2 1 0,1-1 0,15 62 0,-14-87 0,1-1 0,0 1 0,2-1 0,0 0 0,1-1 0,0 0 0,2-1 0,0 0 0,1 0 0,0-1 0,1 0 0,22 18 0,-20-21 0,0 0 0,1-2 0,1 0 0,-1 0 0,1-2 0,1 0 0,0-1 0,0-1 0,36 8 0,-32-11 0,0 0 0,0-2 0,0-1 0,0 0 0,0-2 0,0-1 0,0 0 0,29-9 0,-15 1 11,-1-2 0,0-1 0,-1-1-1,57-36 1,-48 21 7,-1-1 0,72-69 0,-46 27-153,-3-2 0,-4-3 0,60-101 0,49-126-2154,-21-12 1458,-65 136-223,-82 178 1023,5-10 561,-1 0 0,-1-1 0,0 0 1,4-20-1,-10 30 937,-3 8-1114,-4 8-252,-14 34-60,-29 85 0,-4 56-57,51-172 15,-24 91 1,5 2 0,5 1 0,5 0 0,0 189 0,16-192-1365,-3-96-5461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24575,'3'-1'0,"0"0"0,0 1 0,0-1 0,1 1 0,-1 0 0,0 0 0,0 0 0,6 1 0,10 0 0,411-49 0,-252 17 0,-4 1 0,-133 24 0,0 3 0,52 3 0,-75 1 0,1 1 0,-1 0 0,0 2 0,0 0 0,0 1 0,-1 1 0,1 0 0,-2 2 0,27 15 0,-33-17 0,-1 0 0,0 1 0,0 0 0,0 1 0,-1 0 0,-1 1 0,1-1 0,-1 1 0,-1 1 0,0-1 0,0 1 0,-1 0 0,0 1 0,0-1 0,-1 1 0,3 17 0,0 7 99,-2 1 0,0 49 0,-8 75-477,0-69-906,3-70-5542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24575,'0'0'0,"0"-5"0,5-2 0,2 1 0,-1-5 0,-1 1 0,3-4 0,1 2 0,-1-4 0,-3 2 0,-1 4 0,-2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1 385 24575,'0'-1'0,"0"-1"0,1 1 0,-1 0 0,1 0 0,-1-1 0,1 1 0,-1 0 0,1 0 0,0 0 0,-1 0 0,1 0 0,0 0 0,0 0 0,0 0 0,0 0 0,2-2 0,20-13 0,-18 14 0,31-21 0,166-100 0,-136 87 0,79-31 0,-134 63 4,153-57 332,-136 53-677,0 1 0,0 1 0,0 1 0,30 0 0,-36 5-6485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823 911 24575,'-80'41'0,"2"4"0,2 2 0,-90 76 0,125-89 0,2 2 0,2 2 0,2 1 0,1 2 0,2 1 0,-50 89 0,3 35 0,70-141 0,0 1 0,2 0 0,1 1 0,-5 45 0,10-68 0,1 0 0,0 1 0,0-1 0,0 0 0,0 0 0,1 1 0,-1-1 0,1 0 0,2 5 0,-2-7 0,0-1 0,0 1 0,0 0 0,0-1 0,1 0 0,-1 1 0,0-1 0,1 0 0,-1 0 0,1 1 0,-1-1 0,1 0 0,0-1 0,-1 1 0,1 0 0,0 0 0,0-1 0,-1 1 0,1-1 0,0 1 0,0-1 0,0 0 0,2 0 0,13 1 0,0-1 0,0 0 0,0-1 0,-1-1 0,1-1 0,30-9 0,-4-2 0,59-28 0,-9-5-54,-2-4 0,86-63 0,158-146-247,-203 142 278,-5-6 0,-6-6 0,201-279 0,-157 146 23,-139 213 0,-2-2 0,-2 0 0,21-79 0,-42 128-1,0 0-1,-1 0 1,1 0 0,-1 0 0,1-1 0,-1 1 0,0 0 0,-1 0 0,1 0 0,0 0 0,-1-1 0,-1-4 0,1 7 18,1 0 0,-1-1 0,0 1 0,0 0 0,0 0 0,0 0 0,0 0 0,0 0 0,0 0 0,-1 0 0,1 0 0,0 0 0,-1 0 0,1 1 0,0-1 0,-1 0 0,1 1 0,-1-1 0,1 1 0,-1 0 1,1-1-1,-1 1 0,1 0 0,-1 0 0,1 0 0,-1 0 0,-2 1 0,-6 0-5,1 0 1,-1 1 0,1 0 0,0 1 0,-1 0 0,1 1 0,0 0-1,-15 9 1,-68 50-35,85-58 21,-67 55 1,3 2 0,-94 105 0,-98 170 0,191-229 0,-65 131 0,95-153 0,4 2 0,-33 113 0,65-181 0,1 0 0,1 1 0,1 0 0,1 0 0,0-1 0,2 1 0,0 0 0,2 0 0,5 32 0,-4-42 0,0 0 0,0 0 0,1 0 0,1-1 0,-1 0 0,2 0 0,-1 0 0,2-1 0,-1 1 0,1-2 0,0 1 0,1-1 0,0 0 0,0 0 0,1-1 0,0 0 0,0-1 0,1 0 0,12 6 0,-4-4 0,0-2 0,1 1 0,0-2 0,1-1 0,-1 0 0,1-2 0,-1 0 0,1-1 0,0-1 0,33-3 0,-2-5 0,1-2 0,90-29 0,-98 24 0,-1-2 0,0-1 0,73-45 0,-91 46 0,-1 0 0,0-2 0,-1-1 0,-1 0 0,-1-2 0,36-46 0,-53 62 0,0 0 0,-1 0 0,0 0 0,1-1 0,-2 1 0,1-1 0,2-11 0,-5 17 0,0 0 0,0 0 0,1 0 0,-1 0 0,0-1 0,0 1 0,-1 0 0,1 0 0,0-1 0,0 1 0,-1 0 0,1 0 0,0 0 0,-1 0 0,1 0 0,-1 0 0,1 0 0,-1-1 0,-1 0 0,0 1 0,1 0 0,-1 0 0,1 0 0,-1 0 0,0 0 0,1 1 0,-1-1 0,0 1 0,0-1 0,0 1 0,1 0 0,-1 0 0,0 0 0,0 0 0,0 0 0,1 0 0,-4 1 0,-3 0 0,1 1 0,0 0 0,0 0 0,0 0 0,0 1 0,0 0 0,0 1 0,-11 7 0,-47 41 0,45-35 0,-10 8 0,2 1 0,1 1 0,1 1 0,1 2 0,-32 48 0,54-72 0,0-1 0,0 1 0,0-1 0,1 1 0,0 0 0,0 0 0,-2 10 0,4-14 0,0 0 0,0 0 0,0 0 0,0 0 0,0 0 0,1 0 0,-1 0 0,0 0 0,1 0 0,0-1 0,-1 1 0,1 0 0,0 0 0,0 0 0,0-1 0,0 1 0,0 0 0,0-1 0,1 1 0,-1-1 0,0 0 0,1 1 0,-1-1 0,1 0 0,0 0 0,-1 0 0,4 2 0,4 1 0,1-1 0,-1 1 0,1-2 0,0 1 0,0-1 0,-1-1 0,1 0 0,0 0 0,0-1 0,14-1 0,16-4 0,49-11 0,-58 10 0,26-7 0,-2-2 0,0-3 0,58-27 0,-24 3 0,82-55 0,-124 67 0,77-66 0,-110 82 0,-12 10 0,-8 9 0,-6 8 0,0 1 0,1 0 0,0 1 0,1 0 0,1 1 0,1 0 0,0 0 0,0 1 0,2 0 0,0 0 0,1 0 0,-5 36 0,3 10 0,3 1 0,6 86 0,0-69 0,0 47 0,-2 173 0,-3-280 0,0 0 0,-1 0 0,-2-1 0,0 0 0,-1 0 0,0 0 0,-2-1 0,-12 21 0,16-27 0,19-21 0,424-341 0,-80 57 0,-274 233 0,-43 31 0,-1-1 0,50-48 0,-86 74 0,0-2 0,0 1 0,0 0 0,0-1 0,-1 0 0,0 0 0,0 0 0,0 0 0,-1 0 0,0-1 0,3-9 0,-5 14 0,0 0 0,0 0 0,0 0 0,0 0 0,-1 0 0,1 0 0,0 0 0,-1 0 0,1 0 0,-1 1 0,1-1 0,-1 0 0,1 0 0,-1 0 0,1 1 0,-1-1 0,0 0 0,1 1 0,-1-1 0,0 0 0,0 1 0,0-1 0,1 1 0,-1-1 0,0 1 0,0-1 0,0 1 0,0 0 0,0 0 0,0-1 0,0 1 0,0 0 0,0 0 0,0 0 0,0 0 0,0 0 0,0 0 0,-1 1 0,-6-1 0,1 0 0,0 1 0,-13 2 0,4 1 0,0 0 0,0 1 0,1 1 0,0 0 0,0 1 0,1 1 0,-1 0 0,2 1 0,-15 11 0,22-14 0,-1 0 0,1 1 0,0-1 0,0 1 0,1 0 0,0 1 0,0-1 0,1 1 0,0 0 0,0 0 0,1 0 0,0 1 0,0-1 0,1 1 0,0-1 0,1 1 0,0 0 0,0 12 0,3 2 0,1 0 0,1 0 0,1 0 0,1-1 0,1 0 0,11 24 0,11 39 0,-21-59 0,-1 0 0,-1 0 0,-2 1 0,-1-1 0,0 32 0,-2-52 0,-2 1 0,1 0 0,-1 0 0,0 0 0,-1-1 0,1 1 0,-1-1 0,-1 1 0,1-1 0,-1 0 0,0 0 0,-1 0 0,1 0 0,-1 0 0,0-1 0,0 0 0,-1 0 0,0 0 0,0 0 0,0-1 0,0 1 0,-1-1 0,0-1 0,0 1 0,0-1 0,-6 2 0,-8 3 0,0-2 0,-1 0 0,0-2 0,0 0 0,-29 1 0,2-3 0,-67-6 0,-175-36-703,261 35 41,-158-27-6164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5:54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0 546 24575,'18'-1'0,"-8"-1"0,0-1 0,0 0 0,-1-1 0,11-4 0,14-6 0,148-45 0,207-38 0,854-94-2152,-366 119 1816,4 28 366,-383 22-2,1489-4-390,-1365 37-669,188 5 249,-167 25 782,71 1 0,-385-28-597,35 0 157,-306-16 1945,69-12 1,-69 7-191,62-1 1,-104 8-1316,0-2 0,-1 0 0,23-7 0,26-3 0,31-3 0,-58 8 0,60-3 0,41 11-1365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1081 23592,'8380'-1081'0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5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9812 2423 16981,'-3'95'0,"-9"0"0,-7 0 0,-7-1 0,-8 0 0,-7-1 0,-8-1 0,-7-1 0,-7-1 0,-7-1 0,-7-2 0,-7-2 0,-7-1 0,-7-2 0,-5-2 0,-8-1 0,-5-4 0,-6-1 0,-6-3 0,-6-2 0,-4-3 0,-6-3 0,-5-3 0,-5-2 0,-4-4 0,-4-3 0,-4-3 0,-4-3 0,-4-3 0,-2-4 0,-4-3 0,-2-4 0,-2-4 0,-2-3 0,-3-3 0,0-4 0,-2-4 0,-1-4 0,0-4 0,-1-3 0,1-4 0,-1-3 0,2-4 0,0-4 0,1-4 0,2-4 0,2-3 0,1-3 0,3-4 0,3-4 0,2-3 0,4-4 0,3-3 0,4-3 0,4-3 0,4-3 0,4-4 0,5-2 0,5-3 0,5-3 0,6-3 0,5-2 0,6-3 0,5-1 0,7-4 0,6-1 0,7-2 0,6-2 0,7-1 0,7-2 0,7-2 0,6-1 0,9-1 0,6-1 0,8-1 0,7-1 0,7 0 0,8-1 0,8 0 0,7 0 0,8 0 0,7 0 0,8 1 0,8-1 0,7 2 0,7 0 0,8 1 0,6 1 0,9 1 0,6 1 0,7 2 0,7 1 0,7 2 0,6 2 0,7 2 0,6 2 0,7 2 0,5 3 0,6 2 0,5 2 0,6 3 0,5 3 0,5 3 0,5 2 0,4 4 0,4 2 0,4 4 0,4 3 0,3 4 0,4 3 0,2 3 0,3 4 0,3 3 0,1 4 0,2 4 0,2 3 0,1 4 0,0 4 0,2 3 0,-1 4 0,1 4 0,-1 4 0,0 3 0,-1 4 0,-2 4 0,0 3 0,-3 4 0,-2 4 0,-2 3 0,-2 4 0,-4 3 0,-2 3 0,-4 4 0,-4 3 0,-4 4 0,-4 2 0,-4 4 0,-5 2 0,-5 3 0,-6 3 0,-4 3 0,-6 2 0,-6 2 0,-6 3 0,-5 2 0,-8 2 0,-5 2 0,-7 2 0,-7 2 0,-7 1 0,-7 2 0,-7 1 0,-7 1 0,-7 1 0,-8 1 0,-7 0 0,-8 2 0,-7-1 0,-7 1 0,-9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24575,'0'23'0,"1"10"0,2 1 0,2-1 0,0-1 0,3 1 0,0-1 0,14 33 0,9 9 0,53 96 0,75 78 0,19-12 0,-149-198 0,62 78 0,117 116 0,-66-97 0,-57-58 0,141 166 0,0 83 0,-66-43 0,-156-276 34,1 1 1,0-1-1,1 0 0,-1 0 0,1-1 0,1 0 0,-1 0 0,1 0 0,14 8 1,-3-4-462,0-1 0,0 0 1,22 6-1,-14-7-6399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1610 1 24575,'-1'2'0,"-1"1"0,1 0 0,0-1 0,0 1 0,-1-1 0,0 0 0,1 1 0,-1-1 0,0 0 0,0 0 0,0 0 0,0 0 0,-1 0 0,-2 1 0,-6 7 0,-371 436 0,30 27 0,95-126 0,181-243 0,5 4 0,5 2 0,-99 226 0,122-235 0,-92 154 0,132-249-97,0 1-1,0-1 1,0 1-1,1 0 1,0 0-1,0 0 1,0 0-1,1 0 1,0 0-1,1 1 1,-1-1-1,2 0 0,0 8 1,0-4-6729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1:4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823 976 24575,'-62'8'-850,"1"3"0,0 2-1,1 3 1,-63 26 0,89-28 377,0 2 1,1 1 0,1 2-1,1 1 1,1 1-1,0 2 1,2 0 0,-27 31-1,33-30 760,1 1-1,-29 45 1,42-55-164,-1 0-1,2 0 1,0 1 0,1 0 0,1 0-1,-6 27 1,10-38-129,0 0 0,1 0 0,-1 0-1,1 0 1,0 0 0,1 0 0,-1 0 0,1-1-1,0 1 1,0 0 0,0 0 0,1 0 0,0-1 0,0 1-1,3 5 1,-2-6 74,0-1 1,-1 0-1,1 0 0,0 0 1,1 0-1,-1 0 0,0-1 1,1 1-1,0-1 0,-1 0 1,1 0-1,0-1 0,0 1 1,0-1-1,0 1 0,0-2 1,7 2-1,2-1 215,-1 0-1,0-1 1,0-1 0,0 0-1,0 0 1,0-2 0,0 1-1,0-1 1,0-1 0,-1 0-1,0-1 1,19-10 0,1-4 211,-2 0 1,0-2 0,28-27-1,-34 26-494,0-1 0,-2-1 0,-1 0 0,-1-2 0,-1 0 0,-1-2 0,-1 0 0,12-31 0,-17 35 0,2-5 0,1 1 0,21-32 0,-35 60 0,1 0 0,-1-1 0,0 1 0,0 0 0,0-1 0,1 1 0,-1 0 0,0-1 0,0 1 0,1 0 0,-1-1 0,0 1 0,1 0 0,-1 0 0,0-1 0,1 1 0,-1 0 0,0 0 0,1 0 0,-1 0 0,0-1 0,1 1 0,-1 0 0,1 0 0,-1 0 0,0 0 0,1 0 0,-1 0 0,1 0 0,-1 0 0,0 0 0,1 0 0,-1 0 0,1 1 0,-1-1 0,0 0 0,1 0 0,-1 0 0,1 0 0,-1 0 0,0 1 0,1-1 0,-1 0 0,0 0 0,0 1 0,1-1 0,-1 0 0,0 1 0,1-1 0,-1 0 0,0 1 0,0-1 0,0 0 0,1 1 0,-1 0 0,10 25 0,-9-23 0,5 15 0,0-1 0,1 0 0,1-1 0,19 32 0,-20-39 0,-1-1 0,2 1 0,-1-1 0,1-1 0,0 0 0,0 0 0,1 0 0,0-1 0,18 10 0,-11-9 0,0-1 0,0 0 0,0-1 0,1 0 0,-1-2 0,1 0 0,0-1 0,26 0 0,-21-3 0,1 0 0,0-2 0,-1-1 0,0-1 0,37-12 0,-10-4 0,-1-1 0,-1-3 0,-1-1 0,75-58 0,-53 31 0,-2-4 0,-3-2 0,-3-3 0,81-107 0,-136 162 0,-1 3 0,-1 1 0,0-2 0,0 1 0,0 0 0,0 0 0,-1-1 0,1 0 0,-1 1 0,0-1 0,-1 0 0,1 0 0,-1 0 0,0 0 0,1-7 0,-2 11 0,-1 0 0,1 0 0,0 0 0,0 0 0,0 0 0,-1 0 0,1 0 0,0 0 0,-1 1 0,1-1 0,-1 0 0,1 0 0,-1 0 0,1 1 0,-1-1 0,0 0 0,1 0 0,-1 1 0,0-1 0,0 1 0,1-1 0,-1 1 0,-1-1 0,0 0 0,0 0 0,0 1 0,0-1 0,-1 1 0,1-1 0,0 1 0,0 0 0,0 0 0,-1 0 0,-1 1 0,-7 1 0,-1 0 0,1 1 0,-13 5 0,18-6 0,-19 8 0,1 0 0,0 2 0,1 0 0,0 2 0,-22 17 0,28-18 0,1 0 0,0 2 0,1 0 0,1 0 0,0 1 0,-21 34 0,34-48 0,-1 0 0,0 1 0,0 0 0,1-1 0,-1 1 0,1 0 0,-1 0 0,1 0 0,0 0 0,0 0 0,0 1 0,1-1 0,-1 0 0,1 0 0,0 1 0,-1-1 0,2 0 0,-1 0 0,0 1 0,1-1 0,-1 0 0,2 5 0,2-2 0,0-1 0,0 1 0,0-1 0,0 1 0,1-1 0,0-1 0,0 1 0,7 4 0,55 35 0,-49-33 0,311 169 0,107 69 0,-426-243 0,-1 0 0,0 1 0,-1 1 0,0-1 0,0 1 0,-1 1 0,0-1 0,0 1 0,8 14 0,-13-19 0,0 1 0,0 0 0,-1 0 0,0-1 0,1 1 0,-2 0 0,1 0 0,0 0 0,-1 0 0,0 0 0,0 0 0,-1 0 0,1 0 0,-1 0 0,0 0 0,0 0 0,-1 0 0,1-1 0,-1 1 0,0 0 0,-1-1 0,1 0 0,-4 5 0,-6 7 0,-1 0 0,0-1 0,-1-1 0,-1 0 0,0-1 0,-1 0 0,0-2 0,-1 0 0,-1 0 0,-18 7 0,-1-1 0,-1-1 0,0-3 0,-1-1 0,-42 8 0,69-18 0,1 0 0,-1 0 0,0-1 0,0-1 0,-19-1 0,29 1 0,0-1 0,0 1 0,0-1 0,0 1 0,0-1 0,0 0 0,1 1 0,-1-1 0,0 0 0,0 0 0,1 0 0,-1-1 0,1 1 0,-1 0 0,1 0 0,-1-1 0,0-1 0,1 1 0,0 0 0,0 0 0,0 0 0,1-1 0,-1 1 0,1 0 0,0 0 0,-1 0 0,1-1 0,0 1 0,0 0 0,1 0 0,-1-1 0,0 1 0,1 0 0,-1 0 0,1 0 0,1-4 0,3-6 0,1 0 0,-1 0 0,2 0 0,0 1 0,0 0 0,17-19 0,68-61 0,76-48 0,358-241 0,-57 44 0,-439 313 0,-3 4 0,0-1 0,-2-1 0,0-2 0,-2 0 0,24-30 0,-44 49 0,-1 1 0,1 0 0,-1-1 0,0 0 0,0 1 0,0-1 0,0 0 0,-1 0 0,1 0 0,-1 0 0,0 0 0,0-1 0,-1 1 0,1 0 0,-1 0 0,0-1 0,0 1 0,-1 0 0,1 0 0,-2-6 0,2 9 0,-1 0 0,1 0 0,-1 0 0,1 0 0,-1 0 0,1 0 0,-1 0 0,0 0 0,1 1 0,-1-1 0,0 0 0,0 0 0,0 1 0,0-1 0,1 1 0,-1-1 0,0 1 0,0-1 0,0 1 0,0-1 0,0 1 0,0 0 0,0-1 0,0 1 0,-1 0 0,1 0 0,0 0 0,-2 0 0,-3 1 0,0 0 0,0 0 0,0 0 0,-8 4 0,11-4 0,-38 14 0,2 1 0,0 3 0,1 0 0,-36 27 0,8 0 0,-74 66 0,117-92 0,1 0 0,2 2 0,-23 29 0,41-49 0,0 1 0,1-1 0,-1 1 0,0 0 0,1-1 0,0 1 0,-1 0 0,1 0 0,0 0 0,0 0 0,1 1 0,-1-1 0,1 0 0,-1 0 0,1 0 0,0 0 0,0 1 0,1-1 0,-1 0 0,2 6 0,0-4 0,1 0 0,0-1 0,0 1 0,0-1 0,0 1 0,0-1 0,1 0 0,0-1 0,0 1 0,0-1 0,0 1 0,6 2 0,31 19 0,1-2 0,0-3 0,54 19 0,-36-15 0,60 33 0,-105-48 0,-1 0 0,0 1 0,-1 1 0,0 0 0,-1 1 0,0 0 0,14 19 0,-19-21 0,1 1 0,-1 0 0,-1 1 0,0 0 0,-1 0 0,0 0 0,-1 0 0,0 1 0,4 25 0,-7-31 0,-1-1 0,0 0 0,0 1 0,0-1 0,-1 1 0,0-1 0,-1 0 0,1 0 0,-1 1 0,0-1 0,0 0 0,-6 9 0,3-7 0,-1 0 0,0 0 0,0 0 0,-1-1 0,0 0 0,0 0 0,-12 9 0,1-4 0,0-1 0,0-1 0,-1 0 0,0-2 0,-1 0 0,0-1 0,-22 4 0,28-8 0,1 0 0,-1-1 0,0-1 0,0 0 0,-15-2 0,26 1 0,-1-1 0,1 1 0,0-1 0,-1 0 0,1 0 0,0 0 0,0 0 0,-1-1 0,1 1 0,0-1 0,-5-3 0,7 3 0,0 1 0,-1-1 0,1 1 0,0-1 0,-1 0 0,1 0 0,0 0 0,0 0 0,1 0 0,-1 0 0,0 0 0,1 0 0,-1 0 0,1 0 0,-1 0 0,1 0 0,0 0 0,0 0 0,0 0 0,1-5 0,1-1 0,0 1 0,1-1 0,0 0 0,0 1 0,0-1 0,1 1 0,0 0 0,1 0 0,0 1 0,10-12 0,27-30 0,79-68 0,63-37 0,-125 106 0,637-522 0,-663 545 0,-33 24 0,0 0 0,0 0 0,0 0 0,0 1 0,0-1 0,0 0 0,0 0 0,0 0 0,0 1 0,0-1 0,0 0 0,0 0 0,0 0 0,0 1 0,0-1 0,0 0 0,0 0 0,0 0 0,0 1 0,0-1 0,0 0 0,1 0 0,-1 0 0,0 0 0,0 1 0,0-1 0,0 0 0,0 0 0,1 0 0,-1 0 0,0 0 0,0 0 0,0 1 0,0-1 0,1 0 0,-1 0 0,0 0 0,0 0 0,0 0 0,1 0 0,-1 0 0,0 0 0,0 0 0,0 0 0,1 0 0,-1 0 0,0 0 0,0 0 0,0 0 0,1 0 0,-1 0 0,0 0 0,0 0 0,0 0 0,1 0 0,-1 0 0,0 0 0,0-1 0,0 1 0,1 0 0,-8 16 0,-1 0 0,-12 19 0,-3 6 0,-102 228 0,108-221 0,2 0 0,1 0 0,-12 98 0,25-142 0,1 0 0,0 0 0,-1 0 0,1 0 0,1-1 0,-1 1 0,1 0 0,-1 0 0,1 0 0,0 0 0,1-1 0,-1 1 0,1 0 0,-1-1 0,4 5 0,-3-6 0,1 1 0,0 0 0,0 0 0,0-1 0,0 0 0,0 0 0,1 0 0,-1 0 0,1 0 0,-1-1 0,1 1 0,0-1 0,0 0 0,7 1 0,3 0 0,-1 0 0,1-1 0,0 0 0,-1-2 0,1 1 0,-1-2 0,1 1 0,21-7 0,-13 1 0,0-1 0,-1-1 0,0 0 0,31-20 0,-1-6 0,-2-2 0,82-81 0,-40 27 0,-4-4 0,125-180 0,-153 185 0,-4-3 0,-4-2 0,63-162 0,-106 236 0,-1 0 0,0-1 0,-1 0 0,4-37 0,-10 58 0,0 0 0,0 0 0,1 0 0,-1 0 0,0 0 0,0-1 0,0 1 0,0 0 0,0 0 0,-1 0 0,1 0 0,0 0 0,0 0 0,-1 0 0,1 0 0,-1 0 0,1 0 0,-1 0 0,1 0 0,-1 0 0,-1-1 0,1 2 0,0 1 0,0-1 0,0 1 0,0-1 0,0 1 0,0 0 0,0-1 0,0 1 0,0 0 0,1 0 0,-1 0 0,0-1 0,0 1 0,1 0 0,-1 0 0,0 0 0,1 0 0,-1 0 0,1 0 0,-1 2 0,-9 18 0,0 0 0,1 0 0,1 1 0,-5 28 0,0-5 0,-45 152 0,-22 81 0,-35 140 0,-19 90-250,-92 398-947,27-104 1140,70-311 57,15-93 0,23-103 0,21-99 0,60-170 0,0 2 0,-15 30 0,21-52 0,1 0 0,0-1 0,-1 1 0,0-1 0,-1 0 0,1 0 0,-1 0 0,0 0 0,0-1 0,-6 4 0,9-7 0,0 1 0,0-1 0,0 0 0,-1 0 0,1-1 0,0 1 0,-1 0 0,1-1 0,-1 1 0,1-1 0,0 0 0,-1 0 0,1 0 0,-1 0 0,1 0 0,-1 0 0,1-1 0,-1 1 0,1-1 0,0 0 0,-1 1 0,-2-3 0,-2-1 0,1 0 0,0 0 0,1 0 0,-1-1 0,1 0 0,-9-11 0,-3-5 151,0-2-1,2 0 0,1-1 1,-21-48-1,14 20 226,-21-80 0,33 97-376,2-1 0,1 0 0,2 0 0,2 0 0,1 0 0,1 0 0,3 0 0,1 0 0,1 0 0,2 0 0,1 1 0,2 0 0,2 1 0,1 0 0,31-58 0,-10 33 0,74-95 0,58-40 0,-40 64 0,4 6 0,6 5 0,232-155 0,-294 227-1696,1 3 0,3 3 0,149-56 0,140-26 1696,-333 110 969,0-2 1,-1-2-1,-1-1 0,0-1 0,-1-2 0,50-45 0,-74 59-1196,1 0-1,-2-1 1,1 0-1,-1 0 1,9-16-1,-1-5-6598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24575,'2'-1'0,"1"1"0,-1-1 0,0 1 0,1 0 0,-1 0 0,1 0 0,-1 0 0,4 1 0,5 0 0,842 27 0,-446-10 0,249-65 0,-382 23 0,-25-6 0,-140 14 0,194-3 0,-203 21-1365,-89-2-5461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24575,'6'22'0,"0"-12"0,1-1 0,0 0 0,1-1 0,0 1 0,0-1 0,1-1 0,18 14 0,-3-3 0,229 161 0,-165-121 0,-2 4 0,88 81 0,-149-118 0,-1 2 0,0 0 0,-2 1 0,-2 2 0,0 0 0,-2 1 0,-1 0 0,20 54 0,-27-52 0,-1 0 0,-2 0 0,-1 0 0,-2 1 0,-1 0 0,-2 0 0,-1 0 0,-1 0 0,-2-1 0,-2 1 0,-1-1 0,-1 1 0,-2-2 0,-17 43 0,3-22 0,-2 0 0,-3-2 0,-1-1 0,-62 78 0,8-30 0,-97 91 0,-43 17 0,207-192 0,4-2 62,3-6-220,1 1-1,0 1 1,0 0-1,1 0 0,0 0 1,0 1-1,1 0 1,-7 13-1,8-8-6667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24575,'1'26'0,"1"0"0,1-1 0,1 1 0,1-1 0,2 1 0,0-2 0,2 1 0,1-1 0,0 0 0,2-1 0,16 24 0,39 52 0,145 166 0,-146-188 0,276 299 0,-310-348-233,0-2 0,57 35 0,-73-51-433,0 1-6160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37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2220 0 24575,'-3'3'0,"0"-1"0,0 1 0,0 0 0,1-1 0,-1 1 0,-3 6 0,-24 36 0,-43 57 0,-12-7 0,-4-5 0,-4-3 0,-116 82 0,-61 22 0,36-27 0,-234 155 0,239-159 0,201-139 0,-69 41 0,71-46 0,-5 5 0,26-15 0,0 0 0,0 0 0,0 0 0,1 1 0,0 0 0,0 0 0,0 0 0,-3 11 0,-16 68 0,7-24 0,-6 5 0,-8 20 0,4 2 0,-16 104 0,24-32 0,3 229 0,17 398 0,-2-778-257,2 0 1,-1 0-1,1 0 0,4 11 0,-6-20 176,6 21-6745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4971 459 24575,'-13'-23'0,"-7"2"0,-1 1 0,0 0 0,-2 2 0,-46-29 0,25 20 56,0 3-1,-2 2 0,-88-30 0,-156-26-1160,31 25-2906,-134 5 3576,-2 42 101,129 28-3497,112 1 3231,0 7 0,2 7 0,2 6 0,1 7 1,3 6-1,-237 128 0,212-85-72,-288 220-1,328-212 225,6 6 0,-165 190 0,234-234 543,2 3 0,4 2 0,3 2 0,-48 105 0,64-110 38,3 1 1,3 1-1,4 1 0,3 1 0,-11 101 0,19-82 255,5 1 0,12 159 0,0-192-402,2-1 0,4 1-1,1-1 1,4-1 0,27 63-1,-16-58 248,2-2-1,3-1 0,2-2 1,4-2-1,1-1 0,4-2 0,1-2 1,3-2-1,2-2 0,2-3 1,2-2-1,78 48 0,-53-46-188,2-3 0,2-4 0,108 34 0,-76-38 150,236 39 0,132-33 193,-1-46-211,-237-11-176,315-60 0,-375 37 0,-1-8 0,230-92 0,-284 85 0,-2-6 0,-3-6 0,198-137 0,-232 134 0,-2-4 0,-5-4 0,-2-3 0,-4-4 0,73-103 0,-112 133 0,-4-3 0,-1-1 0,-4-1 0,-2-2 0,-2 0 0,24-88 0,-36 89 0,-2 0 0,-3 0 0,-2-1 0,-4 0 0,-1 0 0,-4-1 0,-9-69 0,0 62 0,-3 1 0,-3 1 0,-4 0 0,-2 1 0,-2 1 0,-4 1 0,-2 2 0,-60-92 0,42 86 0,-3 2 0,-2 2 0,-3 3 0,-3 2 0,-2 3 0,-126-89 0,74 71 0,-4 6 0,-205-89 0,159 93 0,-274-69 0,284 99 0,-285-23 0,-161 46 0,478 16 0,0 5 0,-163 34 0,211-27 0,2 3 0,0 4 0,1 2 0,2 3 0,-73 43 0,67-27-23,3 3-1,-67 58 1,89-63 111,2 2 0,2 1 0,-49 68 0,50-51 1323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1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3181 0 24575,'-36'3'0,"1"1"0,-1 2 0,1 1 0,-62 22 0,56-17 0,-64 23 0,1 5 0,2 4 0,-105 62 0,-271 201 0,-394 379-590,111 51 590,760-736 0,-8 10 148,-1-1-1,0-1 1,-14 11-1,24-20-147,0 1 0,-1-1 0,1 0 0,0 0 0,0 1 0,-1-1 0,1 0 0,0 0 0,0 0 0,-1 0 0,1 1 0,0-1 0,-1 0 0,1 0 0,0 0 0,-1 0 0,1 0 0,0 0 0,-1 0 0,1 0 0,0 0 0,-1 0 0,1 0 0,0 0 0,-1 0 0,1 0 0,0 0 0,-1 0 0,1 0 0,0-1 0,0 1 0,-1 0 0,0-12 0,8-16 0,-6 28 0,28-81 0,43-134 0,-59 181 0,-10 26 0,0 1 0,0 0 0,0-1 0,1-10 0,-4 18 0,0 0 0,0-1 0,0 1 0,1-1 0,-1 1 0,0-1 0,0 1 0,0-1 0,0 1 0,0-1 0,0 1 0,0-1 0,0 1 0,0-1 0,-1 1 0,1 0 0,0-1 0,0 1 0,0-1 0,0 1 0,-1-1 0,1 1 0,0 0 0,0-1 0,-1 1 0,1-1 0,0 1 0,-1 0 0,1-1 0,0 1 0,-1 0 0,1 0 0,-1-1 0,0 1 0,0 0 0,0 0 0,0 0 0,0 0 0,-1 0 0,1 1 0,0-1 0,0 0 0,0 1 0,0-1 0,0 1 0,-1-1 0,-1 2 0,-30 23 0,1 5 0,3 1 0,0 1 0,2 1 0,2 2 0,1 1 0,2 0 0,1 2 0,2 0 0,-22 64 0,36-89 0,1 0 0,1 0 0,0 1 0,1-1 0,0 1 0,1 0 0,2 23 0,0-30 0,0 0 0,0-1 0,0 1 0,1-1 0,0 1 0,1-1 0,-1 0 0,1 0 0,0 0 0,1 0 0,0 0 0,0-1 0,0 0 0,0 0 0,1 0 0,0 0 0,9 7 0,4 0 0,0-2 0,0 0 0,1 0 0,1-2 0,-1 0 0,22 4 0,128 25 0,-144-33 0,224 30 0,-31-5 0,-162-18-1365,-10 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24575,'-15'201'0,"6"-109"0,-28 807 0,38-685-1365,-1-161-5461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0 637 24575,'1'-24'0,"7"-14"0,2 0 0,2 1 0,1 0 0,19-36 0,-20 48 0,1 1 0,2 1 0,0 0 0,1 1 0,2 1 0,0 1 0,1 0 0,1 1 0,0 2 0,2 0 0,31-20 0,-23 19 0,1 1 0,1 2 0,1 1 0,0 1 0,0 2 0,1 1 0,0 2 0,51-5 0,-52 11 0,-1 1 0,1 2 0,0 1 0,0 2 0,0 1 0,-1 1 0,0 2 0,-1 2 0,1 0 0,-2 2 0,0 2 0,40 23 0,-43-21 0,-1 1 0,-1 1 0,-1 2 0,0 0 0,-2 1 0,0 2 0,-1 0 0,-2 1 0,0 1 0,-2 1 0,-1 0 0,-1 1 0,15 37 0,-24-46 0,0-1 0,-2 1 0,0 0 0,-1 0 0,-1 0 0,-1 1 0,0 21 0,-3-13 0,-1-1 0,-1 0 0,-1 0 0,-13 38 0,1-21 0,-1 0 0,-3-1 0,-1-1 0,-2 0 0,-39 50 0,28-48 0,-2-2 0,-1-1 0,-67 53 0,-144 81 0,183-135 0,-1-3 0,-1-3 0,-2-4 0,-105 31 0,124-42-1365,34-10-5461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1262 24575,'0'4'0,"1"1"0,0-1 0,-1 1 0,2-1 0,-1 0 0,2 5 0,6 21 0,-4 14 0,-2 1 0,-2 0 0,-2 0 0,-11 81 0,-4-38 0,-38 123 0,24-118 0,-5-1 0,-56 107 0,89-194 0,0 1 0,-1-1 0,0 0 0,0 0 0,0 0 0,-1 0 0,1 0 0,-1-1 0,0 0 0,-7 6 0,11-10 0,0 1 0,-1-1 0,1 0 0,0 0 0,0 0 0,0 0 0,-1 0 0,1 0 0,0 0 0,0 0 0,0 0 0,-1 0 0,1 0 0,0 0 0,0 0 0,-1 0 0,1 0 0,0 0 0,0 0 0,0 0 0,-1 0 0,1 0 0,0 0 0,0 0 0,0 0 0,-1 0 0,1-1 0,0 1 0,0 0 0,0 0 0,0 0 0,-1 0 0,1 0 0,0-1 0,0 1 0,0 0 0,0 0 0,0 0 0,0-1 0,-1 1 0,1 0 0,0 0 0,0 0 0,0-1 0,0 1 0,0 0 0,0 0 0,0-1 0,-1-14 0,2-7 0,8-45 0,-5 42 0,143-616-490,53 13 0,-193 608 490,159-414 0,-140 377 0,3 2 0,1 1 0,4 1 0,1 2 0,59-64 0,-91 111 0,65-63 0,-58 57 0,1 1 0,0 1 0,1 0 0,19-10 0,-28 16 0,1 1 0,-1 0 0,1 0 0,0 0 0,-1 0 0,1 0 0,0 1 0,-1 0 0,1 0 0,0 0 0,0 0 0,-1 0 0,1 1 0,5 1 0,-2 0 0,-1 0 0,1 1 0,-1 0 0,0 0 0,0 1 0,0-1 0,6 7 0,6 5 0,-1 2 0,-1 0 0,21 28 0,-1 5 0,-3 1 0,-2 1 0,-2 2 0,-2 1 0,32 97 0,-29-52 0,-4 2 0,19 155 0,-34-126 490,-8 202 0,-3-333-490,0 4-105,0 0 0,0 0 0,0 0 0,-1 0 0,1 0 0,-1 0 0,0 0 0,0 0 0,0 0 0,-1-1 0,1 1 0,-4 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1 355 24575,'0'0'0,"5"-5"0,11-1 0,9-1 0,14-3 0,11-5 0,12 0 0,4-3 0,7-7 0,1-6 0,3-6 0,7-8 0,0-5 0,-9 0 0,-18 9-8191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1:4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24575,'130'2'0,"148"7"0,191 4 0,162 4-711,117-1-2132,1625 13 2133,-1670-25 710,-89-3 0,-62-1 0,-53 0 0,-67-2 0,-54-3-86,20-3-233,1092-11 711,-1344 16 1746,254-39 1,-353 37-1861,-31 3-689,0 1 0,0-2 1,17-5-1,-16 2-6415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0 595 24575,'4'-1'0,"-1"0"0,0 0 0,0-1 0,0 1 0,0-1 0,0 1 0,-1-1 0,1 0 0,0 0 0,-1 0 0,0-1 0,5-4 0,9-7 0,54-34 0,2 4 0,79-36 0,-16 9 0,396-219-1365,-493 270-5461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24575,'0'1'0,"0"0"0,0 0 0,0 0 0,0 0 0,0 0 0,0 0 0,-1-1 0,1 1 0,0 0 0,0 0 0,-1 0 0,1 0 0,0 0 0,-2 1 0,1 2 0,-6 17 0,2 1 0,1-1 0,-3 42 0,4 70 0,3-79 0,0 12 0,2 403 0,1-403 171,15 89 0,-12-124-513,1 0 1,2 0 0,1-1-1,26 55 1,-15-47-6485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231 950 24575,'0'24'0,"-1"-15"0,0 0 0,0 1 0,-1-1 0,-4 11 0,-2 7 0,-7 28 0,-2-1 0,-3-1 0,-2 0 0,-50 84 0,71-136 0,1 1 0,-1-1 0,0 0 0,0 1 0,0-1 0,0 0 0,0 1 0,0-1 0,-1 0 0,1 0 0,0 0 0,-1 0 0,1 0 0,-2 1 0,2-2 0,1 0 0,-1 0 0,0 0 0,1 0 0,-1 0 0,1 0 0,-1 0 0,0 0 0,1 0 0,-1 0 0,1-1 0,-1 1 0,0 0 0,1 0 0,-1 0 0,1-1 0,-1 1 0,1 0 0,-1-1 0,1 1 0,-1 0 0,1-1 0,0 1 0,-1-1 0,1 1 0,-1-1 0,-2-4 0,1 0 0,-1 1 0,1-1 0,0 0 0,0 0 0,1 0 0,-2-9 0,-3-23 0,1 0 0,2-1 0,3-57 0,18-113 0,5 41 0,64-238 0,-76 362 0,2 1 0,36-78 0,-42 107 0,1-1 0,0 2 0,1-1 0,0 1 0,1 0 0,0 1 0,1 0 0,0 0 0,0 1 0,1 1 0,1 0 0,14-8 0,-19 13 0,-1 0 0,1 0 0,-1 1 0,1 0 0,0 1 0,0-1 0,0 1 0,1 1 0,-1 0 0,0 0 0,1 0 0,-1 1 0,0 1 0,1-1 0,-1 1 0,0 1 0,15 3 0,-4 3 0,0 0 0,0 1 0,-1 1 0,0 0 0,-1 2 0,0 0 0,-1 0 0,-1 2 0,1 0 0,-2 1 0,20 26 0,-3 1 0,-2 2 0,-2 1 0,30 66 0,-36-64-392,-1 1-1,-3 1 0,-2 0 1,-2 2-1,-2-1 1,-2 1-1,-3 1 0,0 79 1,-7-112-4266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0 566 24575,'7'-12'0,"28"-23"-372,1 1 0,2 3-1,2 1 1,66-39 0,185-82-3180,-270 141 3312,238-111-1185,-149 74-1540,-42 21 4817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1581 1 24575,'-1'0'0,"0"0"0,0 1 0,0-1 0,-1 1 0,1-1 0,0 1 0,0-1 0,0 1 0,0 0 0,0 0 0,0-1 0,0 1 0,0 0 0,0 0 0,1 0 0,-1 0 0,0 0 0,1 0 0,-1 0 0,0 0 0,1 0 0,-1 3 0,-2 1 0,-123 229 0,81-144 0,-404 899-5280,223-358 4348,96-262 921,-146 476 11,169-500 0,44-138-80,-60 356-1,112-464 115,10-59 2862,2-22-7633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4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1733 24575,'18'0'0,"85"-6"0,1-4 0,106-25 0,-150 24 0,875-202-782,776-216-712,-140 40 1494,-727 160 0,8 38 0,242 0-73,-1027 182-123,79 0-1,-55 9 2530,-90 0-2363,0 1 0,0-1 1,-1 0-1,1 0 0,0 0 0,-1 0 0,1 0 0,0-1 0,0 1 0,-1 0 1,1 0-1,0 0 0,-1-1 0,1 1 0,0 0 0,-1-1 0,1 1 0,-1 0 0,1-1 1,0 1-1,-1-1 0,1 1 0,-1-1 0,1 1 0,-1-1 0,0 0 0,1 1 0,-1-1 1,0 1-1,1-1 0,-1-1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1285 1573 24575,'36'-27'0,"-6"6"0,672-586-505,6-105 403,-604 575 79,-61 78 24,-34 50 226,-7 9 70,-5 9-211,-30 36-70,13-19-13,-347 518-827,32 28 1,-33 114 823,-5 11 0,218-435 0,-214 276 0,121-244-404,202-246 304,-3-2-1,-2-3 0,-97 64 0,135-99 101,0 0 0,-1 0 0,-1-2 0,1 0 0,-25 7 0,34-12 0,0 0 0,1 0 0,-1-1 0,0 1 0,0-1 0,0 0 0,1 0 0,-1-1 0,0 1 0,0-1 0,1 0 0,-1-1 0,0 1 0,1-1 0,0 0 0,-1 0 0,1 0 0,0-1 0,0 1 0,0-1 0,0 0 0,-5-5 0,-3-6 0,0-1 0,1 0 0,1 0 0,0-1 0,1 0 0,0-1 0,-10-31 0,8 13 0,1 0 0,2 0 0,-4-39 0,10 49 0,0 1 0,2-1 0,1 0 0,1 1 0,1-1 0,0 1 0,2 0 0,2 0 0,0 0 0,1 1 0,1 0 0,1 0 0,1 1 0,1 1 0,28-38 0,7-2 0,2 3 0,73-67 0,-89 98 0,0 1 0,2 1 0,1 2 0,0 2 0,2 1 0,0 2 0,71-23 0,295-58 0,-382 95 0,806-138 1577,-637 118-1264,87-15 251,-253 33-905,0-2 0,-1-1-1,25-12 1,-20 8-6485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1140 24575,'115'-70'0,"-41"23"0,299-188 0,-269 160 0,138-126 0,-189 150 0,-2-3 0,-3-1 0,-2-3 0,63-102 0,-104 152 0,-1 0 0,0-1 0,0 1 0,-1-1 0,0 0 0,0 0 0,1-13 0,-3 20 0,-1 0 0,0 0 0,0 0 0,0 0 0,-1 0 0,1 0 0,0 0 0,-1 0 0,1 0 0,-1 0 0,0 0 0,0 0 0,1 0 0,-1 0 0,-1 1 0,0-3 0,0 2 0,0 1 0,0-1 0,0 1 0,0-1 0,0 1 0,0 0 0,-1 0 0,1 0 0,0 0 0,-1 0 0,1 0 0,-1 1 0,1-1 0,0 1 0,-1 0 0,-4 0 0,-7 0 0,-1 0 0,1 2 0,-1 0 0,1 0 0,0 2 0,-21 7 0,-84 38 0,112-45 0,-57 27 0,3 3 0,0 3 0,3 2 0,1 3 0,2 2 0,-97 102 0,101-89 0,4 2 0,2 1 0,3 3 0,2 2 0,3 1 0,-39 100 0,56-114 0,3 1 0,-12 62 0,23-86 0,2 1 0,1 0 0,1 1 0,1-1 0,6 46 0,-4-67 0,1 0 0,-1 0 0,1 0 0,1 0 0,0 0 0,0 0 0,1-1 0,0 0 0,1 0 0,-1 0 0,1 0 0,1-1 0,0 1 0,0-1 0,0-1 0,1 1 0,0-1 0,0 0 0,0-1 0,1 0 0,0 0 0,0-1 0,0 1 0,1-2 0,-1 1 0,1-1 0,13 2 0,3 1 0,0-2 0,0-1 0,1-1 0,-1-1 0,0-2 0,1 0 0,39-8 0,6-5 0,96-34 0,-66 12 171,109-56 0,82-63-1878,-113 54-5119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1264 370 24575,'-7'0'0,"0"1"0,-1 1 0,1-1 0,0 1 0,0 0 0,0 1 0,0 0 0,0 0 0,-6 4 0,-10 4 0,-135 66 0,3 6 0,4 7 0,-268 212 0,265-163 0,137-121 0,1 1 0,1 0 0,0 1 0,1 1 0,2 0 0,-14 30 0,24-46 0,0 0 0,0 1 0,1-1 0,-1 1 0,1-1 0,1 1 0,-1 6 0,1-11 0,0 0 0,0 0 0,0 0 0,0 0 0,1 0 0,-1 0 0,0 0 0,0 0 0,1 0 0,-1 0 0,1 0 0,-1 0 0,1 0 0,-1 0 0,1-1 0,0 1 0,-1 0 0,2 1 0,-1-2 0,0 1 0,1-1 0,-1 1 0,0-1 0,0 1 0,1-1 0,-1 0 0,0 0 0,0 1 0,1-1 0,-1 0 0,0 0 0,1 0 0,-1-1 0,0 1 0,1 0 0,-1 0 0,2-1 0,19-7 0,-1 0 0,0-1 0,36-22 0,-18 10 0,233-141 0,-131 74 0,-140 87 0,22-13 0,0 0 0,1 2 0,1 1 0,27-10 0,-44 19 0,-1 0 0,1 1 0,0-1 0,0 2 0,0-1 0,0 1 0,0 0 0,0 1 0,0-1 0,0 2 0,0-1 0,-1 1 0,1 0 0,0 1 0,-1 0 0,0 0 0,1 1 0,8 5 0,44 34 0,63 58 0,-71-56 0,-32-28 0,18 16 0,2-1 0,64 38 0,-91-63 0,1 0 0,0 0 0,0-1 0,0-1 0,1-1 0,0 0 0,0 0 0,0-2 0,0 0 0,1 0 0,-1-2 0,27-2 0,-9-3 0,0-3 0,-1 0 0,0-2 0,0-2 0,-1 0 0,-1-3 0,0 0 0,-1-2 0,42-31 0,-8-2 0,-2-2 0,100-112 0,-67 56 0,-5-4 0,-5-3 0,-5-5 0,70-139 0,-145 249 0,15-26 0,-2-1 0,-1 0 0,15-57 0,-31 92 0,-2 6 0,-4 18 0,-10 34 0,-61 383 342,65-312-1196,4 193 1,9-307-5973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24575,'0'-2'0,"0"0"0,0 0 0,1 0 0,-1 0 0,0 1 0,1-1 0,-1 0 0,1 0 0,0 1 0,0-1 0,1-2 0,5-4 0,1 1 0,0 1 0,0-1 0,0 1 0,1 1 0,0-1 0,17-6 0,-3 0 0,75-37 0,200-67 0,118-5 0,-293 87 0,65-11 0,-161 41 0,1 0 0,-1 1 0,1 2 0,51 4 0,-69-1 0,0-1 0,0 2 0,-1-1 0,1 1 0,0 1 0,-1-1 0,0 2 0,0-1 0,0 1 0,-1 1 0,0 0 0,12 10 0,-11-8 0,-1 2 0,0-1 0,0 1 0,-1 1 0,0-1 0,-1 1 0,0 1 0,-1-1 0,6 19 0,6 26 0,-3 1 0,-2 0 0,-3 0 0,-2 1 0,-2 0 0,-5 61 0,0-117 0,0 1 0,0 0 0,0 0 0,0 0 0,1-1 0,-1 1 0,1 0 0,-1 0 0,1-1 0,2 6 0,-2-7 0,0 0 0,-1-1 0,1 1 0,0 0 0,0-1 0,0 1 0,0 0 0,0-1 0,0 1 0,0-1 0,0 1 0,0-1 0,0 0 0,1 0 0,-1 1 0,0-1 0,0 0 0,0 0 0,0 0 0,0 0 0,0 0 0,1 0 0,-1 0 0,0-1 0,0 1 0,0 0 0,0-1 0,0 1 0,2-2 0,12-4 0,0 0 0,0-2 0,18-12 0,-3 2 0,45-32 0,-60 38 0,1 1 0,0 0 0,0 2 0,1-1 0,0 2 0,33-11 0,-46 18 0,-1 1 0,1 0 0,-1 0 0,1 0 0,-1 0 0,1 0 0,-1 1 0,1-1 0,-1 1 0,1 0 0,-1 0 0,0 1 0,1-1 0,-1 1 0,6 3 0,4 4 0,-1 0 0,16 15 0,-13-11 0,64 58 0,25 20 0,-85-76 0,1-1 0,1-1 0,38 19 0,-31-22-195,0-1 0,0-1 0,0-1 0,1-2 0,0-1 0,32 0 0,-12-1-6631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1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3017 0 24575,'-2'3'0,"0"1"0,0-1 0,0 0 0,0 0 0,-1 0 0,1-1 0,-1 1 0,0-1 0,1 1 0,-7 3 0,-82 60 0,-147 82 0,143-93 0,-490 318 0,422-255 0,-217 202 0,-59 157 0,44 37 0,374-483 0,-2 0 0,-2-1 0,0-2 0,-2-1 0,-33 26 0,55-49 0,1 1 0,-1-1 0,1 1 0,-1-1 0,1 1 0,1 1 0,-1-1 0,1 0 0,0 1 0,0 0 0,0 0 0,-2 9 0,-1 6 0,2 0 0,-3 30 0,4-32 0,-15 276 0,18-283 0,-4 46 0,3-54 0,0 0 0,0 0 0,0 0 0,0-1 0,0 1 0,-1-1 0,0 1 0,0-1 0,0 0 0,0 1 0,0-1 0,-4 4 0,5-7 0,0 1 0,0 0 0,0 0 0,0-1 0,1 1 0,-1-1 0,0 1 0,0-1 0,0 1 0,0-1 0,-1 1 0,1-1 0,0 0 0,0 0 0,0 1 0,0-1 0,0 0 0,0 0 0,0 0 0,0 0 0,-1 0 0,0-1 0,-1 0 0,1 0 0,0 0 0,-1 0 0,1 0 0,0 0 0,0-1 0,0 1 0,0-1 0,-3-2 0,-3-5 0,0 0 0,1 0 0,-8-14 0,14 22 0,-16-30 0,-23-56 0,8 16 0,27 61 0,-1 0 0,0 0 0,0 0 0,-9-9 0,12 16 0,1 0 0,-1 0 0,0 0 0,0 1 0,0-1 0,0 1 0,0 0 0,0 0 0,-1 0 0,1 0 0,-1 1 0,1 0 0,-1-1 0,0 1 0,-6-1 0,9 2 0,0 0 0,0 0 0,0 0 0,0 0 0,0 0 0,0 0 0,0 0 0,0 0 0,0 0 0,0 1 0,1-1 0,-1 0 0,0 1 0,0-1 0,0 0 0,0 1 0,1-1 0,-1 1 0,0-1 0,0 1 0,1 0 0,-1-1 0,0 1 0,1 0 0,-1 0 0,1-1 0,-2 3 0,2-1 0,-1 0 0,1 0 0,-1 0 0,1 1 0,0-1 0,0 0 0,0 0 0,0 1 0,0-1 0,0 0 0,1 4 0,2 3 0,-1 0 0,1-1 0,1 1 0,0 0 0,4 7 0,-1-6 0,0-2 0,0 1 0,1-1 0,0 0 0,0 0 0,1-1 0,0-1 0,0 1 0,1-1 0,0-1 0,17 8 0,-7-5 0,1-1 0,0 0 0,0-2 0,1 0 0,24 1 0,-36-5 0,0-1 0,0-1 0,0 0 0,0 0 0,0-1 0,0 0 0,-1-1 0,1 0 0,14-7 0,6-5 0,42-27 0,-52 27 67,-1 0 0,0-2 0,-1 0-1,21-27 1,-26 29-279,0 0-1,1 0 1,0 2 0,1-1-1,1 2 1,0 0-1,23-12 1,-15 14-6614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24575,'1'18'0,"8"25"0,21 55 0,-7-21 0,4 17 0,25 178 0,-51-259 0,0 1 0,-1 0 0,0-1 0,-1 1 0,-1 0 0,0-1 0,-1 0 0,-1 1 0,0-1 0,0-1 0,-1 1 0,-1 0 0,-13 21 0,15-32 0,3-9 0,4-11 0,19-41 0,3 1 0,2 1 0,2 2 0,3 1 0,3 1 0,1 1 0,3 3 0,2 1 0,75-68 0,-60 69-455,2 3 0,90-51 0,-116 77-6371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1224 24575,'4'-1'0,"-1"0"0,1 0 0,0 0 0,-1 0 0,1-1 0,0 1 0,-1-1 0,0 0 0,1 0 0,-1-1 0,5-4 0,9-5 0,62-41 0,-1-3 0,-4-3 0,-2-4 0,-3-3 0,75-92 0,-1-13 0,135-210 0,-271 370 0,-1 1 0,0-2 0,0 1 0,-1-1 0,-1 0 0,5-18 0,-8 27 0,-1 0 0,1 1 0,-1-1 0,0 1 0,1-1 0,-1 0 0,-1 1 0,1-1 0,0 0 0,0 1 0,-1-1 0,0 1 0,1-1 0,-1 1 0,0-1 0,0 1 0,-1-1 0,1 1 0,0 0 0,-1 0 0,1 0 0,-1 0 0,0 0 0,0 0 0,0 0 0,0 0 0,0 0 0,0 1 0,0 0 0,0-1 0,-1 1 0,1 0 0,0 0 0,-1 0 0,1 0 0,-1 0 0,-4 0 0,-4-1 0,1 1 0,-1 0 0,0 1 0,1 0 0,-1 1 0,0 0 0,-13 3 0,-73 23 0,63-14 0,1 1 0,1 2 0,1 1 0,0 1 0,1 2 0,1 1 0,1 1 0,-37 38 0,29-22 0,1 2 0,2 1 0,2 2 0,1 1 0,-25 53 0,43-75 0,2 0 0,1 0 0,1 1 0,0 1 0,2-1 0,1 1 0,1 0 0,1 0 0,0 45 0,3-65 0,0 1 0,1-1 0,0 0 0,0 1 0,0-1 0,0 0 0,1 1 0,0-1 0,0 0 0,0 0 0,0 0 0,1-1 0,-1 1 0,1 0 0,0-1 0,6 6 0,-3-4 0,0-1 0,0 0 0,1 0 0,-1-1 0,1 0 0,0 0 0,0 0 0,0-1 0,10 2 0,9 0 0,0-1 0,0-2 0,0 0 0,47-6 0,-20-2 0,0-3 0,-1-2 0,0-2 0,-1-3 0,-1-1 0,74-40 0,273-183 0,-211 119 0,-90 62 0,184-110 0,-317 186 0,20-4 0,1 0 0,0 1 0,1 1 0,0 1 0,1 0 0,0 1 0,2 0 0,0 1 0,1 0 0,0 1 0,-9 23 0,14-26 0,0 0 0,2 0 0,0 1 0,0-1 0,2 1 0,0-1 0,0 1 0,2 0 0,0 0 0,1 0 0,0 0 0,1-1 0,1 1 0,0-1 0,8 19 0,11 19 0,2-1 0,3-2 0,49 71 0,-66-106 0,2 2 0,-1 1 0,0 1 0,10 27 0,-18-41 0,-2 1 0,1-1 0,-1 1 0,0-1 0,0 1 0,0 0 0,-1-1 0,1 1 0,-2 0 0,1 0 0,-1-1 0,1 1 0,-2-1 0,1 1 0,0 0 0,-1-1 0,-4 9 0,-1-3 0,0-1 0,0 1 0,-1-1 0,0-1 0,-1 1 0,0-2 0,0 1 0,-1-1 0,0 0 0,-14 7 0,-19 9 0,-64 27 0,106-51 0,-168 69-1365,-12 1-5461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0 992 24575,'3'0'0,"0"1"0,0-1 0,0 1 0,0-1 0,0 0 0,0 0 0,0-1 0,6 0 0,1 0 0,387-55 96,-216 27-984,89-12-2246,926-154 2308,-683 93 826,507-91 0,1716-116 0,-1423 253 0,-1 46 0,-1283 10-574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30 24575,'51'-11'0,"8"-1"0,20 7 0,0 3 0,0 4 0,-1 4 0,0 2 0,100 26 0,-143-26 0,0 1 0,-2 2 0,1 2 0,36 19 0,-59-26 0,1 0 0,-1 1 0,0 1 0,0 0 0,-1 1 0,0-1 0,0 2 0,-1 0 0,0 0 0,-1 0 0,0 1 0,-1 0 0,0 1 0,6 14 0,-10-15 0,0-1 0,0 1 0,-1 0 0,-1 0 0,0 0 0,-1 0 0,0-1 0,0 1 0,-1 0 0,0 0 0,-1 0 0,-1 0 0,0-1 0,-7 20 0,-2-4 0,0 1 0,-2-2 0,-1 0 0,-26 34 0,7-18 0,-2-1 0,-1-1 0,-52 39 0,-135 92 0,220-168 0,-634 393 0,561-351 0,15-5 0,-20 11 0,78-47 0,-1 0 0,1 0 0,0 0 0,0 1 0,0-1 0,0 1 0,1 0 0,0 0 0,-1 0 0,1 0 0,1 1 0,-1 0 0,1-1 0,-1 1 0,1 0 0,1 0 0,-1 0 0,1 0 0,0 0 0,-1 7 0,0 10 0,1 0 0,1 0 0,3 32 0,-2-45 0,12 99 0,1 28 0,1 43 0,2 64 0,-17-229-151,1 0-1,1 1 0,0-1 0,1 0 1,0 0-1,1 0 0,1 0 1,12 25-1,-8-22-6674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6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24575,'4'-1'0,"0"1"0,0 0 0,0-1 0,0 0 0,0 0 0,0 0 0,0-1 0,-1 1 0,1-1 0,-1 0 0,6-3 0,5-2 0,28-11 0,-25 12 0,-1-1 0,-1 0 0,24-15 0,-37 21 20,-1-1-1,0 1 0,0 0 1,0 0-1,0-1 0,0 1 1,0 0-1,0-1 0,0 1 1,0-1-1,-1 0 0,1 1 1,-1-1-1,1 1 0,-1-1 1,1-3-1,-1-28-921,-1 25 110,0-3-6034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6:5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24575,'5'-1'0,"0"0"0,0 1 0,0 0 0,0 0 0,8 0 0,13 1 0,656-41 0,614-58 0,-1124 84 0,303-15 0,78-6 0,-31 18-1365,-508 18-5461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04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1568 24575,'-23'-11'0,"4"2"0,-1 1 0,1 1 0,-1 0 0,0 2 0,-1 0 0,1 2 0,-1 0 0,-39 0 0,55 3 0,-1 0 0,1-1 0,0 1 0,-1-1 0,1-1 0,0 1 0,0-1 0,-1 0 0,1 0 0,0 0 0,1-1 0,-1 0 0,0 1 0,1-2 0,0 1 0,0-1 0,0 1 0,0-1 0,0 0 0,1 0 0,-1-1 0,1 1 0,0-1 0,1 0 0,-1 1 0,-1-7 0,1 4 0,0-1 0,0 0 0,1 0 0,0-1 0,1 1 0,0 0 0,0-1 0,1 1 0,0 0 0,0-1 0,1 1 0,0-1 0,0 1 0,1 0 0,0 0 0,5-12 0,3 1 0,0 0 0,2 1 0,0 0 0,24-27 0,67-61 0,-96 100 0,75-70 0,3 3 0,4 5 0,2 3 0,4 4 0,1 5 0,3 4 0,3 4 0,1 5 0,2 4 0,2 5 0,112-21 0,146-2 0,4 19 0,-305 32 0,425-17 0,0 24 0,-147 2 0,-154-3 0,-210-13 0,-256-126 0,201 97 0,28 13 0,-14-1 0,121 69 0,-34-23 0,0 1 0,-1 1 0,0 1 0,-2 1 0,37 44 0,-53-56 0,0-1 0,0 1 0,-1 0 0,0 1 0,0-1 0,-1 1 0,0-1 0,0 1 0,-1 0 0,0 0 0,-1 0 0,0 16 0,-1-12 0,-1 0 0,-1 0 0,0 0 0,-1 0 0,0-1 0,-1 1 0,0-1 0,-7 13 0,-5 4 0,-1-1 0,-1 0 0,-2-1 0,0-1 0,-2-1 0,-28 25 0,-276 228 0,325-277 1,-4 2-137,1 0-1,0 0 0,-1 1 1,1 0-1,1 0 1,-1 0-1,1 0 0,-1 0 1,-3 7-1,3 1-6689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0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2337 1 24575,'-129'5'0,"9"10"0,-197 52 0,-111 62 0,410-123 0,-389 148 0,328-116 0,1 4 0,-139 98 0,141-81 0,-122 124 0,159-141 0,2 2 0,1 1 0,3 2 0,-37 68 0,61-97 0,1 0 0,0 0 0,1 1 0,1 0 0,1 0 0,-6 36 0,10-44 0,1 0 0,0 0 0,0 0 0,1-1 0,1 1 0,0 0 0,0-1 0,1 1 0,0-1 0,1 0 0,0 0 0,1 0 0,0 0 0,6 9 0,1-4 26,0 0-1,0-1 0,1-1 1,1 0-1,0-1 0,1 0 1,0-2-1,1 1 1,0-2-1,1 0 0,0-1 1,27 9-1,17 2-336,2-2-1,77 10 1,-80-16-450,119 21-6065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1868 132 24575,'-2'0'0,"0"1"0,0-1 0,1 0 0,-1-1 0,0 1 0,0 0 0,1 0 0,-1-1 0,0 1 0,1-1 0,-1 1 0,0-1 0,-2-1 0,-11-5 0,-18 1 0,-1 1 0,1 2 0,-63 0 0,51 3 0,-123-1 0,1 7 0,-281 46 0,134 17 0,241-49 0,1 4 0,-84 40 0,133-53 0,1 1 0,-33 23 0,45-27 0,1 0 0,-1 1 0,1 0 0,1 0 0,-1 1 0,2 0 0,-7 11 0,12-19 0,1 0 0,0 0 0,0 1 0,0-1 0,0 0 0,0 0 0,0 1 0,1-1 0,-1 0 0,1 1 0,-1-1 0,1 1 0,0-1 0,0 0 0,0 1 0,0-1 0,1 4 0,0-4 0,0 0 0,0 0 0,0 0 0,0 0 0,0-1 0,1 1 0,-1 0 0,1-1 0,-1 1 0,1-1 0,-1 1 0,1-1 0,0 0 0,-1 1 0,1-1 0,2 1 0,5 1 0,0 0 0,0 0 0,0 0 0,0-1 0,0-1 0,1 1 0,16-1 0,36-3 0,0-4 0,79-16 0,-63 9 0,209-38 0,-68 10 0,-208 39 0,14-2 0,0 0 0,42 0 0,-59 4 0,0 1 0,-1 0 0,1 0 0,-1 0 0,1 1 0,-1 0 0,0 1 0,1 0 0,-1 0 0,-1 0 0,1 1 0,0 0 0,6 5 0,-5-2 0,0 1 0,-1-1 0,0 1 0,-1 1 0,1-1 0,6 14 0,28 62 0,-19-37 0,-2-4 0,-10-20 0,1-1 0,1 0 0,16 22 0,-23-38 0,0 0 0,0 0 0,1 0 0,-1-1 0,1 0 0,0 0 0,1-1 0,-1 1 0,1-1 0,0-1 0,0 1 0,0-1 0,0-1 0,11 3 0,0-1 0,0-1 0,0-1 0,1 0 0,-1-2 0,1 0 0,-1-1 0,33-6 0,-25 1 0,1-1 0,-1-2 0,-1 0 0,39-21 0,5-11 0,-2-3 0,97-83 0,-132 101 0,551-509 0,-548 491 0,-31 38 0,-20 30 0,-1 4 0,1 2 0,-14 37 0,14-29 0,-57 150 0,60-147 0,3 0 0,-10 75 0,18-98-682,2 33-1,1-39-6143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1T11:07:0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1 495 24575,'24'-6'0,"-6"0"0,381-69 0,-49 14 0,353-78 0,-669 130 0,46-19 0,-67 22 0,0 0 0,-1-1 0,0 0 0,0-1 0,-1 0 0,14-13 0,-14 12 0,-8 7 0,-1 0 0,0 0 0,1 0 0,-1 0 0,0-1 0,0 1 0,2-3 0,-4 4 0,0 0 0,1 1 0,-1-1 0,0 0 0,0 0 0,0 1 0,0-1 0,0 0 0,0 0 0,0 1 0,0-1 0,0 0 0,0 0 0,0 0 0,0 1 0,-1-1 0,1 0 0,0 0 0,0 1 0,-1-1 0,1 0 0,-1 1 0,1-1 0,0 0 0,-1 1 0,1-1 0,-1 1 0,0-1 0,1 1 0,-1-1 0,1 1 0,-1-1 0,-1 0 0,-7-5 0,0 0 0,-1 0 0,1 1 0,-2 0 0,1 1 0,0 0 0,-1 1 0,-20-4 0,12 4 0,0 0 0,0 2 0,0 0 0,-27 3 0,21 1 0,-1 2 0,1 0 0,0 2 0,0 1 0,1 1 0,0 1 0,0 1 0,1 1 0,1 1 0,0 1 0,1 1 0,0 1 0,1 1 0,1 0 0,1 2 0,0 0 0,-15 22 0,30-37 0,1 0 0,-1 0 0,1 1 0,0-1 0,0 1 0,0-1 0,1 1 0,-1-1 0,1 1 0,-1 9 0,2-11 0,1 0 0,-1 0 0,0-1 0,1 1 0,0 0 0,-1-1 0,1 1 0,0-1 0,1 1 0,-1-1 0,0 1 0,1-1 0,-1 0 0,1 0 0,0 1 0,-1-1 0,1 0 0,0-1 0,0 1 0,1 0 0,2 1 0,5 3 0,0 0 0,0-1 0,1 0 0,0-1 0,-1 0 0,2 0 0,-1-2 0,13 3 0,97 6 0,-107-10 0,47 1 0,0-2 0,0-3 0,0-3 0,-1-2 0,0-3 0,-1-3 0,72-26 0,-115 33 0,27-16 0,-33 16 0,1 1 0,-1 1 0,1 0 0,0 0 0,16-4 0,-26 9 0,0 0 0,0-1 0,0 1 0,0 0 0,0 0 0,0 0 0,0-1 0,0 1 0,0 0 0,0 0 0,0 0 0,0 1 0,0-1 0,0 0 0,0 0 0,0 1 0,0-1 0,0 0 0,-1 1 0,1-1 0,0 1 0,0-1 0,0 1 0,0-1 0,-1 1 0,1 0 0,0-1 0,0 1 0,-1 0 0,1 0 0,-1-1 0,1 1 0,-1 0 0,1 0 0,-1 0 0,1 0 0,-1 0 0,0 0 0,1 0 0,-1 0 0,0 0 0,0 0 0,0 0 0,0 0 0,0 0 0,0 0 0,0 0 0,0 0 0,0 1 0,-2 8 0,1 1 0,-1-1 0,-1 0 0,-4 10 0,3-7 0,-25 89 0,-178 685 0,192-723 0,-2-1 0,-3 0 0,-51 109 0,50-133 0,-1 0 0,-1-1 0,-3-2 0,-1 0 0,-1-2 0,-51 48 0,77-81 0,-33 28 0,33-28 0,0 1 0,-1-1 0,1 1 0,0-1 0,-1 0 0,0 0 0,1 0 0,-1 0 0,1 0 0,-1-1 0,0 1 0,-5-1 0,7 0 0,1 0 0,-1 0 0,1 0 0,-1 0 0,1-1 0,-1 1 0,1 0 0,-1 0 0,1-1 0,-1 1 0,1 0 0,-1-1 0,1 1 0,0 0 0,-1-1 0,1 1 0,-1-1 0,1 1 0,0-1 0,0 1 0,-1-1 0,1 1 0,0-1 0,0 1 0,0-1 0,-1 1 0,1-1 0,0 1 0,0-1 0,0 1 0,0-1 0,0 0 0,0 1 0,0-1 0,0 0 0,5-20 0,6 2 0,1 1 0,1 0 0,0 1 0,23-23 0,0 0 0,31-41 0,241-271 0,6 61 0,-227 213 0,-87 78 0,0 0 0,0-1 0,0 1 0,0 0 0,0 0 0,1 0 0,-1 0 0,0 0 0,0-1 0,0 1 0,0 0 0,0 0 0,0 0 0,1 0 0,-1 0 0,0 0 0,0 0 0,0 0 0,0 0 0,0 0 0,1-1 0,-1 1 0,0 0 0,0 0 0,0 0 0,0 0 0,1 0 0,-1 0 0,0 0 0,0 0 0,0 0 0,0 0 0,0 0 0,1 0 0,-1 1 0,0-1 0,0 0 0,0 0 0,0 0 0,1 0 0,-1 0 0,0 0 0,0 0 0,0 0 0,0 0 0,0 1 0,0-1 0,0 0 0,1 0 0,-1 0 0,0 0 0,0 0 0,0 0 0,0 1 0,0-1 0,4 15 0,-4-13 0,0 0 0,0 0 0,1 0 0,-1 0 0,1 0 0,-1 0 0,1 0 0,0 0 0,0 0 0,0 0 0,2 3 0,-1-4 0,1 0 0,-1 0 0,1 0 0,0 0 0,-1 0 0,1 0 0,0-1 0,-1 1 0,1-1 0,0 0 0,0 0 0,-1 0 0,1 0 0,0 0 0,-1-1 0,1 1 0,0-1 0,-1 0 0,1 1 0,0-1 0,-1-1 0,1 1 0,-1 0 0,4-3 0,4-1 0,-1-2 0,1 1 0,-1-1 0,13-13 0,-1-3 0,0-2 0,-1 0 0,-2-2 0,20-35 0,48-119 0,-61 124 0,-21 49 0,1-4 0,0 1 0,1 0 0,13-20 0,-18 30 0,0 0 0,0 1 0,-1-1 0,1 1 0,0-1 0,0 1 0,0-1 0,0 1 0,0-1 0,0 1 0,0 0 0,0 0 0,0-1 0,0 1 0,0 0 0,0 0 0,0 0 0,0 0 0,0 0 0,0 0 0,0 1 0,0-1 0,0 0 0,0 0 0,0 1 0,0-1 0,0 1 0,0-1 0,0 1 0,0-1 0,-1 1 0,2 0 0,27 23 0,-28-23 0,19 21 0,-1 0 0,-1 2 0,0 0 0,16 32 0,-7-4 0,25 64 0,-38-78 0,-1 0 0,10 52 0,-19-67 0,-1 0 0,-1-1 0,-1 1 0,-1 0 0,-5 36 0,-1-25 0,3-22 0,1-1 0,0 1 0,1 0 0,0-1 0,2 23 0,-1-34 0,0 1 0,0-1 0,0 1 0,0-1 0,0 0 0,1 1 0,-1-1 0,0 1 0,0-1 0,0 1 0,1-1 0,-1 0 0,0 1 0,0-1 0,1 1 0,-1-1 0,0 0 0,1 1 0,-1-1 0,0 0 0,1 0 0,-1 1 0,1-1 0,-1 0 0,0 0 0,1 1 0,-1-1 0,1 0 0,-1 0 0,1 0 0,0 0 0,16-5 0,18-20 0,-34 24 0,70-65 0,68-82 0,-79 81 0,236-219 0,-258 252 0,-22 15 0,-14 16 0,0 0 0,0 0 0,0 1 0,1-1 0,-1 1 0,0-1 0,1 1 0,0 0 0,0 0 0,0 0 0,4-2 0,-6 4 0,-1 1 0,1-1 0,-1 0 0,1 0 0,0 1 0,-1-1 0,1 0 0,-1 1 0,1-1 0,0 0 0,-1 1 0,1-1 0,-1 1 0,1-1 0,-1 1 0,0-1 0,1 1 0,-1-1 0,1 1 0,-1-1 0,0 1 0,0 0 0,1-1 0,-1 1 0,0 0 0,0-1 0,0 1 0,0 0 0,1-1 0,-1 1 0,0 0 0,0-1 0,0 1 0,-1 1 0,2 27 0,-6 9 0,-15 57 0,0 0 0,7-15 172,-18 164-1709,30-223-5289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80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2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22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9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5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5/17/2025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225.xml"/><Relationship Id="rId3" Type="http://schemas.openxmlformats.org/officeDocument/2006/relationships/customXml" Target="../ink/ink220.xml"/><Relationship Id="rId7" Type="http://schemas.openxmlformats.org/officeDocument/2006/relationships/customXml" Target="../ink/ink222.xml"/><Relationship Id="rId12" Type="http://schemas.openxmlformats.org/officeDocument/2006/relationships/image" Target="../media/image222.png"/><Relationship Id="rId2" Type="http://schemas.openxmlformats.org/officeDocument/2006/relationships/image" Target="../media/image143.jpe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11" Type="http://schemas.openxmlformats.org/officeDocument/2006/relationships/customXml" Target="../ink/ink224.xml"/><Relationship Id="rId5" Type="http://schemas.openxmlformats.org/officeDocument/2006/relationships/customXml" Target="../ink/ink221.xml"/><Relationship Id="rId15" Type="http://schemas.openxmlformats.org/officeDocument/2006/relationships/customXml" Target="../ink/ink226.xml"/><Relationship Id="rId10" Type="http://schemas.openxmlformats.org/officeDocument/2006/relationships/image" Target="../media/image221.png"/><Relationship Id="rId4" Type="http://schemas.openxmlformats.org/officeDocument/2006/relationships/image" Target="../media/image218.png"/><Relationship Id="rId9" Type="http://schemas.openxmlformats.org/officeDocument/2006/relationships/customXml" Target="../ink/ink223.xml"/><Relationship Id="rId14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7.xm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customXml" Target="../ink/ink228.xml"/><Relationship Id="rId4" Type="http://schemas.openxmlformats.org/officeDocument/2006/relationships/image" Target="../media/image2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9.xml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.xml"/><Relationship Id="rId21" Type="http://schemas.openxmlformats.org/officeDocument/2006/relationships/image" Target="../media/image245.png"/><Relationship Id="rId42" Type="http://schemas.openxmlformats.org/officeDocument/2006/relationships/customXml" Target="../ink/ink250.xml"/><Relationship Id="rId47" Type="http://schemas.openxmlformats.org/officeDocument/2006/relationships/image" Target="../media/image258.png"/><Relationship Id="rId63" Type="http://schemas.openxmlformats.org/officeDocument/2006/relationships/image" Target="../media/image265.png"/><Relationship Id="rId68" Type="http://schemas.openxmlformats.org/officeDocument/2006/relationships/customXml" Target="../ink/ink263.xml"/><Relationship Id="rId84" Type="http://schemas.openxmlformats.org/officeDocument/2006/relationships/customXml" Target="../ink/ink271.xml"/><Relationship Id="rId89" Type="http://schemas.openxmlformats.org/officeDocument/2006/relationships/image" Target="../media/image278.png"/><Relationship Id="rId16" Type="http://schemas.openxmlformats.org/officeDocument/2006/relationships/customXml" Target="../ink/ink237.xml"/><Relationship Id="rId11" Type="http://schemas.openxmlformats.org/officeDocument/2006/relationships/image" Target="../media/image240.png"/><Relationship Id="rId32" Type="http://schemas.openxmlformats.org/officeDocument/2006/relationships/customXml" Target="../ink/ink245.xml"/><Relationship Id="rId37" Type="http://schemas.openxmlformats.org/officeDocument/2006/relationships/image" Target="../media/image253.png"/><Relationship Id="rId53" Type="http://schemas.openxmlformats.org/officeDocument/2006/relationships/image" Target="../media/image261.png"/><Relationship Id="rId58" Type="http://schemas.openxmlformats.org/officeDocument/2006/relationships/customXml" Target="../ink/ink258.xml"/><Relationship Id="rId74" Type="http://schemas.openxmlformats.org/officeDocument/2006/relationships/customXml" Target="../ink/ink266.xml"/><Relationship Id="rId79" Type="http://schemas.openxmlformats.org/officeDocument/2006/relationships/image" Target="../media/image273.png"/><Relationship Id="rId102" Type="http://schemas.openxmlformats.org/officeDocument/2006/relationships/customXml" Target="../ink/ink280.xml"/><Relationship Id="rId5" Type="http://schemas.openxmlformats.org/officeDocument/2006/relationships/image" Target="../media/image237.png"/><Relationship Id="rId90" Type="http://schemas.openxmlformats.org/officeDocument/2006/relationships/customXml" Target="../ink/ink274.xml"/><Relationship Id="rId95" Type="http://schemas.openxmlformats.org/officeDocument/2006/relationships/image" Target="../media/image281.png"/><Relationship Id="rId22" Type="http://schemas.openxmlformats.org/officeDocument/2006/relationships/customXml" Target="../ink/ink240.xml"/><Relationship Id="rId27" Type="http://schemas.openxmlformats.org/officeDocument/2006/relationships/image" Target="../media/image248.png"/><Relationship Id="rId43" Type="http://schemas.openxmlformats.org/officeDocument/2006/relationships/image" Target="../media/image256.png"/><Relationship Id="rId48" Type="http://schemas.openxmlformats.org/officeDocument/2006/relationships/customXml" Target="../ink/ink253.xml"/><Relationship Id="rId64" Type="http://schemas.openxmlformats.org/officeDocument/2006/relationships/customXml" Target="../ink/ink261.xml"/><Relationship Id="rId69" Type="http://schemas.openxmlformats.org/officeDocument/2006/relationships/image" Target="../media/image268.png"/><Relationship Id="rId80" Type="http://schemas.openxmlformats.org/officeDocument/2006/relationships/customXml" Target="../ink/ink269.xml"/><Relationship Id="rId85" Type="http://schemas.openxmlformats.org/officeDocument/2006/relationships/image" Target="../media/image276.png"/><Relationship Id="rId12" Type="http://schemas.openxmlformats.org/officeDocument/2006/relationships/customXml" Target="../ink/ink235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248.xml"/><Relationship Id="rId46" Type="http://schemas.openxmlformats.org/officeDocument/2006/relationships/customXml" Target="../ink/ink252.xml"/><Relationship Id="rId59" Type="http://schemas.openxmlformats.org/officeDocument/2006/relationships/image" Target="../media/image263.png"/><Relationship Id="rId67" Type="http://schemas.openxmlformats.org/officeDocument/2006/relationships/image" Target="../media/image267.png"/><Relationship Id="rId103" Type="http://schemas.openxmlformats.org/officeDocument/2006/relationships/image" Target="../media/image285.png"/><Relationship Id="rId20" Type="http://schemas.openxmlformats.org/officeDocument/2006/relationships/customXml" Target="../ink/ink239.xml"/><Relationship Id="rId41" Type="http://schemas.openxmlformats.org/officeDocument/2006/relationships/image" Target="../media/image255.png"/><Relationship Id="rId54" Type="http://schemas.openxmlformats.org/officeDocument/2006/relationships/customXml" Target="../ink/ink256.xml"/><Relationship Id="rId62" Type="http://schemas.openxmlformats.org/officeDocument/2006/relationships/customXml" Target="../ink/ink260.xml"/><Relationship Id="rId70" Type="http://schemas.openxmlformats.org/officeDocument/2006/relationships/customXml" Target="../ink/ink264.xml"/><Relationship Id="rId75" Type="http://schemas.openxmlformats.org/officeDocument/2006/relationships/image" Target="../media/image271.png"/><Relationship Id="rId83" Type="http://schemas.openxmlformats.org/officeDocument/2006/relationships/image" Target="../media/image275.png"/><Relationship Id="rId88" Type="http://schemas.openxmlformats.org/officeDocument/2006/relationships/customXml" Target="../ink/ink273.xml"/><Relationship Id="rId91" Type="http://schemas.openxmlformats.org/officeDocument/2006/relationships/image" Target="../media/image279.png"/><Relationship Id="rId96" Type="http://schemas.openxmlformats.org/officeDocument/2006/relationships/customXml" Target="../ink/ink2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2.xml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243.xml"/><Relationship Id="rId36" Type="http://schemas.openxmlformats.org/officeDocument/2006/relationships/customXml" Target="../ink/ink247.xml"/><Relationship Id="rId49" Type="http://schemas.openxmlformats.org/officeDocument/2006/relationships/image" Target="../media/image259.png"/><Relationship Id="rId57" Type="http://schemas.openxmlformats.org/officeDocument/2006/relationships/image" Target="../media/image262.png"/><Relationship Id="rId10" Type="http://schemas.openxmlformats.org/officeDocument/2006/relationships/customXml" Target="../ink/ink234.xml"/><Relationship Id="rId31" Type="http://schemas.openxmlformats.org/officeDocument/2006/relationships/image" Target="../media/image250.png"/><Relationship Id="rId44" Type="http://schemas.openxmlformats.org/officeDocument/2006/relationships/customXml" Target="../ink/ink251.xml"/><Relationship Id="rId52" Type="http://schemas.openxmlformats.org/officeDocument/2006/relationships/customXml" Target="../ink/ink255.xml"/><Relationship Id="rId60" Type="http://schemas.openxmlformats.org/officeDocument/2006/relationships/customXml" Target="../ink/ink259.xml"/><Relationship Id="rId65" Type="http://schemas.openxmlformats.org/officeDocument/2006/relationships/image" Target="../media/image266.png"/><Relationship Id="rId73" Type="http://schemas.openxmlformats.org/officeDocument/2006/relationships/image" Target="../media/image270.png"/><Relationship Id="rId78" Type="http://schemas.openxmlformats.org/officeDocument/2006/relationships/customXml" Target="../ink/ink268.xml"/><Relationship Id="rId81" Type="http://schemas.openxmlformats.org/officeDocument/2006/relationships/image" Target="../media/image274.png"/><Relationship Id="rId86" Type="http://schemas.openxmlformats.org/officeDocument/2006/relationships/customXml" Target="../ink/ink272.xml"/><Relationship Id="rId94" Type="http://schemas.openxmlformats.org/officeDocument/2006/relationships/customXml" Target="../ink/ink276.xml"/><Relationship Id="rId99" Type="http://schemas.openxmlformats.org/officeDocument/2006/relationships/image" Target="../media/image283.png"/><Relationship Id="rId101" Type="http://schemas.openxmlformats.org/officeDocument/2006/relationships/image" Target="../media/image284.png"/><Relationship Id="rId4" Type="http://schemas.openxmlformats.org/officeDocument/2006/relationships/customXml" Target="../ink/ink231.xml"/><Relationship Id="rId9" Type="http://schemas.openxmlformats.org/officeDocument/2006/relationships/image" Target="../media/image239.png"/><Relationship Id="rId13" Type="http://schemas.openxmlformats.org/officeDocument/2006/relationships/image" Target="../media/image241.png"/><Relationship Id="rId18" Type="http://schemas.openxmlformats.org/officeDocument/2006/relationships/customXml" Target="../ink/ink238.xml"/><Relationship Id="rId39" Type="http://schemas.openxmlformats.org/officeDocument/2006/relationships/image" Target="../media/image254.png"/><Relationship Id="rId34" Type="http://schemas.openxmlformats.org/officeDocument/2006/relationships/customXml" Target="../ink/ink246.xml"/><Relationship Id="rId50" Type="http://schemas.openxmlformats.org/officeDocument/2006/relationships/customXml" Target="../ink/ink254.xml"/><Relationship Id="rId55" Type="http://schemas.openxmlformats.org/officeDocument/2006/relationships/image" Target="../media/image229.png"/><Relationship Id="rId76" Type="http://schemas.openxmlformats.org/officeDocument/2006/relationships/customXml" Target="../ink/ink267.xml"/><Relationship Id="rId97" Type="http://schemas.openxmlformats.org/officeDocument/2006/relationships/image" Target="../media/image282.png"/><Relationship Id="rId7" Type="http://schemas.openxmlformats.org/officeDocument/2006/relationships/image" Target="../media/image238.png"/><Relationship Id="rId71" Type="http://schemas.openxmlformats.org/officeDocument/2006/relationships/image" Target="../media/image269.png"/><Relationship Id="rId92" Type="http://schemas.openxmlformats.org/officeDocument/2006/relationships/customXml" Target="../ink/ink275.xml"/><Relationship Id="rId2" Type="http://schemas.openxmlformats.org/officeDocument/2006/relationships/customXml" Target="../ink/ink230.xml"/><Relationship Id="rId29" Type="http://schemas.openxmlformats.org/officeDocument/2006/relationships/image" Target="../media/image249.png"/><Relationship Id="rId24" Type="http://schemas.openxmlformats.org/officeDocument/2006/relationships/customXml" Target="../ink/ink241.xml"/><Relationship Id="rId40" Type="http://schemas.openxmlformats.org/officeDocument/2006/relationships/customXml" Target="../ink/ink249.xml"/><Relationship Id="rId45" Type="http://schemas.openxmlformats.org/officeDocument/2006/relationships/image" Target="../media/image257.png"/><Relationship Id="rId66" Type="http://schemas.openxmlformats.org/officeDocument/2006/relationships/customXml" Target="../ink/ink262.xml"/><Relationship Id="rId87" Type="http://schemas.openxmlformats.org/officeDocument/2006/relationships/image" Target="../media/image277.png"/><Relationship Id="rId61" Type="http://schemas.openxmlformats.org/officeDocument/2006/relationships/image" Target="../media/image264.png"/><Relationship Id="rId82" Type="http://schemas.openxmlformats.org/officeDocument/2006/relationships/customXml" Target="../ink/ink270.xml"/><Relationship Id="rId19" Type="http://schemas.openxmlformats.org/officeDocument/2006/relationships/image" Target="../media/image244.png"/><Relationship Id="rId14" Type="http://schemas.openxmlformats.org/officeDocument/2006/relationships/customXml" Target="../ink/ink236.xml"/><Relationship Id="rId30" Type="http://schemas.openxmlformats.org/officeDocument/2006/relationships/customXml" Target="../ink/ink244.xml"/><Relationship Id="rId35" Type="http://schemas.openxmlformats.org/officeDocument/2006/relationships/image" Target="../media/image252.png"/><Relationship Id="rId56" Type="http://schemas.openxmlformats.org/officeDocument/2006/relationships/customXml" Target="../ink/ink257.xml"/><Relationship Id="rId77" Type="http://schemas.openxmlformats.org/officeDocument/2006/relationships/image" Target="../media/image272.png"/><Relationship Id="rId100" Type="http://schemas.openxmlformats.org/officeDocument/2006/relationships/customXml" Target="../ink/ink279.xml"/><Relationship Id="rId8" Type="http://schemas.openxmlformats.org/officeDocument/2006/relationships/customXml" Target="../ink/ink233.xml"/><Relationship Id="rId51" Type="http://schemas.openxmlformats.org/officeDocument/2006/relationships/image" Target="../media/image260.png"/><Relationship Id="rId72" Type="http://schemas.openxmlformats.org/officeDocument/2006/relationships/customXml" Target="../ink/ink265.xml"/><Relationship Id="rId93" Type="http://schemas.openxmlformats.org/officeDocument/2006/relationships/image" Target="../media/image280.png"/><Relationship Id="rId98" Type="http://schemas.openxmlformats.org/officeDocument/2006/relationships/customXml" Target="../ink/ink278.xml"/><Relationship Id="rId3" Type="http://schemas.openxmlformats.org/officeDocument/2006/relationships/image" Target="../media/image2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customXml" Target="../ink/ink2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47" Type="http://schemas.openxmlformats.org/officeDocument/2006/relationships/image" Target="../media/image25.png"/><Relationship Id="rId63" Type="http://schemas.openxmlformats.org/officeDocument/2006/relationships/image" Target="../media/image32.png"/><Relationship Id="rId68" Type="http://schemas.openxmlformats.org/officeDocument/2006/relationships/customXml" Target="../ink/ink35.xml"/><Relationship Id="rId84" Type="http://schemas.openxmlformats.org/officeDocument/2006/relationships/customXml" Target="../ink/ink43.xml"/><Relationship Id="rId89" Type="http://schemas.openxmlformats.org/officeDocument/2006/relationships/image" Target="../media/image45.png"/><Relationship Id="rId112" Type="http://schemas.openxmlformats.org/officeDocument/2006/relationships/customXml" Target="../ink/ink57.xml"/><Relationship Id="rId16" Type="http://schemas.openxmlformats.org/officeDocument/2006/relationships/customXml" Target="../ink/ink8.xml"/><Relationship Id="rId107" Type="http://schemas.openxmlformats.org/officeDocument/2006/relationships/image" Target="../media/image54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53" Type="http://schemas.openxmlformats.org/officeDocument/2006/relationships/image" Target="../media/image28.png"/><Relationship Id="rId58" Type="http://schemas.openxmlformats.org/officeDocument/2006/relationships/image" Target="../media/image30.png"/><Relationship Id="rId74" Type="http://schemas.openxmlformats.org/officeDocument/2006/relationships/customXml" Target="../ink/ink38.xml"/><Relationship Id="rId79" Type="http://schemas.openxmlformats.org/officeDocument/2006/relationships/image" Target="../media/image40.png"/><Relationship Id="rId102" Type="http://schemas.openxmlformats.org/officeDocument/2006/relationships/customXml" Target="../ink/ink52.xml"/><Relationship Id="rId123" Type="http://schemas.openxmlformats.org/officeDocument/2006/relationships/image" Target="../media/image62.png"/><Relationship Id="rId128" Type="http://schemas.openxmlformats.org/officeDocument/2006/relationships/customXml" Target="../ink/ink65.xml"/><Relationship Id="rId5" Type="http://schemas.openxmlformats.org/officeDocument/2006/relationships/image" Target="../media/image4.png"/><Relationship Id="rId90" Type="http://schemas.openxmlformats.org/officeDocument/2006/relationships/customXml" Target="../ink/ink46.xml"/><Relationship Id="rId95" Type="http://schemas.openxmlformats.org/officeDocument/2006/relationships/image" Target="../media/image48.png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43" Type="http://schemas.openxmlformats.org/officeDocument/2006/relationships/image" Target="../media/image23.png"/><Relationship Id="rId48" Type="http://schemas.openxmlformats.org/officeDocument/2006/relationships/customXml" Target="../ink/ink24.xml"/><Relationship Id="rId64" Type="http://schemas.openxmlformats.org/officeDocument/2006/relationships/customXml" Target="../ink/ink33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18" Type="http://schemas.openxmlformats.org/officeDocument/2006/relationships/customXml" Target="../ink/ink60.xml"/><Relationship Id="rId80" Type="http://schemas.openxmlformats.org/officeDocument/2006/relationships/customXml" Target="../ink/ink41.xml"/><Relationship Id="rId85" Type="http://schemas.openxmlformats.org/officeDocument/2006/relationships/image" Target="../media/image43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image" Target="../media/image52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65.png"/><Relationship Id="rId54" Type="http://schemas.openxmlformats.org/officeDocument/2006/relationships/customXml" Target="../ink/ink27.xml"/><Relationship Id="rId70" Type="http://schemas.openxmlformats.org/officeDocument/2006/relationships/customXml" Target="../ink/ink36.xml"/><Relationship Id="rId75" Type="http://schemas.openxmlformats.org/officeDocument/2006/relationships/image" Target="../media/image38.png"/><Relationship Id="rId91" Type="http://schemas.openxmlformats.org/officeDocument/2006/relationships/image" Target="../media/image46.png"/><Relationship Id="rId96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8.xml"/><Relationship Id="rId119" Type="http://schemas.openxmlformats.org/officeDocument/2006/relationships/image" Target="../media/image60.png"/><Relationship Id="rId44" Type="http://schemas.openxmlformats.org/officeDocument/2006/relationships/customXml" Target="../ink/ink22.xml"/><Relationship Id="rId60" Type="http://schemas.openxmlformats.org/officeDocument/2006/relationships/customXml" Target="../ink/ink31.xml"/><Relationship Id="rId65" Type="http://schemas.openxmlformats.org/officeDocument/2006/relationships/image" Target="../media/image33.png"/><Relationship Id="rId81" Type="http://schemas.openxmlformats.org/officeDocument/2006/relationships/image" Target="../media/image41.png"/><Relationship Id="rId86" Type="http://schemas.openxmlformats.org/officeDocument/2006/relationships/customXml" Target="../ink/ink4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109" Type="http://schemas.openxmlformats.org/officeDocument/2006/relationships/image" Target="../media/image5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customXml" Target="../ink/ink28.xml"/><Relationship Id="rId76" Type="http://schemas.openxmlformats.org/officeDocument/2006/relationships/customXml" Target="../ink/ink39.xml"/><Relationship Id="rId97" Type="http://schemas.openxmlformats.org/officeDocument/2006/relationships/image" Target="../media/image49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3.png"/><Relationship Id="rId7" Type="http://schemas.openxmlformats.org/officeDocument/2006/relationships/image" Target="../media/image5.png"/><Relationship Id="rId71" Type="http://schemas.openxmlformats.org/officeDocument/2006/relationships/image" Target="../media/image36.png"/><Relationship Id="rId92" Type="http://schemas.openxmlformats.org/officeDocument/2006/relationships/customXml" Target="../ink/ink47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4.xml"/><Relationship Id="rId87" Type="http://schemas.openxmlformats.org/officeDocument/2006/relationships/image" Target="../media/image44.png"/><Relationship Id="rId110" Type="http://schemas.openxmlformats.org/officeDocument/2006/relationships/customXml" Target="../ink/ink56.xml"/><Relationship Id="rId115" Type="http://schemas.openxmlformats.org/officeDocument/2006/relationships/image" Target="../media/image58.png"/><Relationship Id="rId61" Type="http://schemas.openxmlformats.org/officeDocument/2006/relationships/image" Target="../media/image31.png"/><Relationship Id="rId82" Type="http://schemas.openxmlformats.org/officeDocument/2006/relationships/customXml" Target="../ink/ink42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image" Target="../media/image29.png"/><Relationship Id="rId77" Type="http://schemas.openxmlformats.org/officeDocument/2006/relationships/image" Target="../media/image39.png"/><Relationship Id="rId100" Type="http://schemas.openxmlformats.org/officeDocument/2006/relationships/customXml" Target="../ink/ink51.xml"/><Relationship Id="rId105" Type="http://schemas.openxmlformats.org/officeDocument/2006/relationships/image" Target="../media/image53.png"/><Relationship Id="rId126" Type="http://schemas.openxmlformats.org/officeDocument/2006/relationships/customXml" Target="../ink/ink64.xml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7.xml"/><Relationship Id="rId93" Type="http://schemas.openxmlformats.org/officeDocument/2006/relationships/image" Target="../media/image47.png"/><Relationship Id="rId98" Type="http://schemas.openxmlformats.org/officeDocument/2006/relationships/customXml" Target="../ink/ink50.xml"/><Relationship Id="rId121" Type="http://schemas.openxmlformats.org/officeDocument/2006/relationships/image" Target="../media/image61.png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4.png"/><Relationship Id="rId116" Type="http://schemas.openxmlformats.org/officeDocument/2006/relationships/customXml" Target="../ink/ink5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2.xml"/><Relationship Id="rId83" Type="http://schemas.openxmlformats.org/officeDocument/2006/relationships/image" Target="../media/image42.png"/><Relationship Id="rId88" Type="http://schemas.openxmlformats.org/officeDocument/2006/relationships/customXml" Target="../ink/ink45.xml"/><Relationship Id="rId111" Type="http://schemas.openxmlformats.org/officeDocument/2006/relationships/image" Target="../media/image56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customXml" Target="../ink/ink29.xml"/><Relationship Id="rId106" Type="http://schemas.openxmlformats.org/officeDocument/2006/relationships/customXml" Target="../ink/ink54.xml"/><Relationship Id="rId127" Type="http://schemas.openxmlformats.org/officeDocument/2006/relationships/image" Target="../media/image64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7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2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26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png"/><Relationship Id="rId21" Type="http://schemas.openxmlformats.org/officeDocument/2006/relationships/image" Target="../media/image75.png"/><Relationship Id="rId42" Type="http://schemas.openxmlformats.org/officeDocument/2006/relationships/customXml" Target="../ink/ink86.xml"/><Relationship Id="rId63" Type="http://schemas.openxmlformats.org/officeDocument/2006/relationships/image" Target="../media/image96.png"/><Relationship Id="rId84" Type="http://schemas.openxmlformats.org/officeDocument/2006/relationships/customXml" Target="../ink/ink107.xml"/><Relationship Id="rId138" Type="http://schemas.openxmlformats.org/officeDocument/2006/relationships/customXml" Target="../ink/ink134.xml"/><Relationship Id="rId107" Type="http://schemas.openxmlformats.org/officeDocument/2006/relationships/image" Target="../media/image118.png"/><Relationship Id="rId11" Type="http://schemas.openxmlformats.org/officeDocument/2006/relationships/image" Target="../media/image70.png"/><Relationship Id="rId32" Type="http://schemas.openxmlformats.org/officeDocument/2006/relationships/customXml" Target="../ink/ink81.xml"/><Relationship Id="rId53" Type="http://schemas.openxmlformats.org/officeDocument/2006/relationships/image" Target="../media/image91.png"/><Relationship Id="rId74" Type="http://schemas.openxmlformats.org/officeDocument/2006/relationships/customXml" Target="../ink/ink102.xml"/><Relationship Id="rId128" Type="http://schemas.openxmlformats.org/officeDocument/2006/relationships/customXml" Target="../ink/ink129.xml"/><Relationship Id="rId149" Type="http://schemas.openxmlformats.org/officeDocument/2006/relationships/customXml" Target="../ink/ink140.xml"/><Relationship Id="rId5" Type="http://schemas.openxmlformats.org/officeDocument/2006/relationships/image" Target="../media/image67.png"/><Relationship Id="rId95" Type="http://schemas.openxmlformats.org/officeDocument/2006/relationships/image" Target="../media/image112.png"/><Relationship Id="rId22" Type="http://schemas.openxmlformats.org/officeDocument/2006/relationships/customXml" Target="../ink/ink76.xml"/><Relationship Id="rId27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customXml" Target="../ink/ink89.xml"/><Relationship Id="rId64" Type="http://schemas.openxmlformats.org/officeDocument/2006/relationships/customXml" Target="../ink/ink97.xml"/><Relationship Id="rId69" Type="http://schemas.openxmlformats.org/officeDocument/2006/relationships/image" Target="../media/image99.png"/><Relationship Id="rId113" Type="http://schemas.openxmlformats.org/officeDocument/2006/relationships/image" Target="../media/image121.png"/><Relationship Id="rId118" Type="http://schemas.openxmlformats.org/officeDocument/2006/relationships/customXml" Target="../ink/ink124.xml"/><Relationship Id="rId134" Type="http://schemas.openxmlformats.org/officeDocument/2006/relationships/customXml" Target="../ink/ink132.xml"/><Relationship Id="rId139" Type="http://schemas.openxmlformats.org/officeDocument/2006/relationships/image" Target="../media/image133.png"/><Relationship Id="rId80" Type="http://schemas.openxmlformats.org/officeDocument/2006/relationships/customXml" Target="../ink/ink105.xml"/><Relationship Id="rId85" Type="http://schemas.openxmlformats.org/officeDocument/2006/relationships/image" Target="../media/image107.png"/><Relationship Id="rId150" Type="http://schemas.openxmlformats.org/officeDocument/2006/relationships/image" Target="../media/image138.png"/><Relationship Id="rId12" Type="http://schemas.openxmlformats.org/officeDocument/2006/relationships/customXml" Target="../ink/ink71.xml"/><Relationship Id="rId17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customXml" Target="../ink/ink84.xml"/><Relationship Id="rId59" Type="http://schemas.openxmlformats.org/officeDocument/2006/relationships/image" Target="../media/image94.png"/><Relationship Id="rId103" Type="http://schemas.openxmlformats.org/officeDocument/2006/relationships/image" Target="../media/image116.png"/><Relationship Id="rId108" Type="http://schemas.openxmlformats.org/officeDocument/2006/relationships/customXml" Target="../ink/ink119.xml"/><Relationship Id="rId124" Type="http://schemas.openxmlformats.org/officeDocument/2006/relationships/customXml" Target="../ink/ink127.xml"/><Relationship Id="rId129" Type="http://schemas.openxmlformats.org/officeDocument/2006/relationships/image" Target="../media/image128.png"/><Relationship Id="rId54" Type="http://schemas.openxmlformats.org/officeDocument/2006/relationships/customXml" Target="../ink/ink92.xml"/><Relationship Id="rId70" Type="http://schemas.openxmlformats.org/officeDocument/2006/relationships/customXml" Target="../ink/ink100.xml"/><Relationship Id="rId75" Type="http://schemas.openxmlformats.org/officeDocument/2006/relationships/image" Target="../media/image102.png"/><Relationship Id="rId91" Type="http://schemas.openxmlformats.org/officeDocument/2006/relationships/image" Target="../media/image110.png"/><Relationship Id="rId96" Type="http://schemas.openxmlformats.org/officeDocument/2006/relationships/customXml" Target="../ink/ink113.xml"/><Relationship Id="rId140" Type="http://schemas.openxmlformats.org/officeDocument/2006/relationships/customXml" Target="../ink/ink135.xml"/><Relationship Id="rId145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.xml"/><Relationship Id="rId23" Type="http://schemas.openxmlformats.org/officeDocument/2006/relationships/image" Target="../media/image76.png"/><Relationship Id="rId28" Type="http://schemas.openxmlformats.org/officeDocument/2006/relationships/customXml" Target="../ink/ink79.xml"/><Relationship Id="rId49" Type="http://schemas.openxmlformats.org/officeDocument/2006/relationships/image" Target="../media/image89.png"/><Relationship Id="rId114" Type="http://schemas.openxmlformats.org/officeDocument/2006/relationships/customXml" Target="../ink/ink122.xml"/><Relationship Id="rId119" Type="http://schemas.openxmlformats.org/officeDocument/2006/relationships/image" Target="../media/image124.png"/><Relationship Id="rId44" Type="http://schemas.openxmlformats.org/officeDocument/2006/relationships/customXml" Target="../ink/ink87.xml"/><Relationship Id="rId60" Type="http://schemas.openxmlformats.org/officeDocument/2006/relationships/customXml" Target="../ink/ink95.xml"/><Relationship Id="rId65" Type="http://schemas.openxmlformats.org/officeDocument/2006/relationships/image" Target="../media/image97.png"/><Relationship Id="rId81" Type="http://schemas.openxmlformats.org/officeDocument/2006/relationships/image" Target="../media/image105.png"/><Relationship Id="rId86" Type="http://schemas.openxmlformats.org/officeDocument/2006/relationships/customXml" Target="../ink/ink108.xml"/><Relationship Id="rId130" Type="http://schemas.openxmlformats.org/officeDocument/2006/relationships/customXml" Target="../ink/ink130.xml"/><Relationship Id="rId135" Type="http://schemas.openxmlformats.org/officeDocument/2006/relationships/image" Target="../media/image131.png"/><Relationship Id="rId151" Type="http://schemas.openxmlformats.org/officeDocument/2006/relationships/customXml" Target="../ink/ink141.xml"/><Relationship Id="rId13" Type="http://schemas.openxmlformats.org/officeDocument/2006/relationships/image" Target="../media/image71.png"/><Relationship Id="rId18" Type="http://schemas.openxmlformats.org/officeDocument/2006/relationships/customXml" Target="../ink/ink74.xml"/><Relationship Id="rId39" Type="http://schemas.openxmlformats.org/officeDocument/2006/relationships/image" Target="../media/image84.png"/><Relationship Id="rId109" Type="http://schemas.openxmlformats.org/officeDocument/2006/relationships/image" Target="../media/image119.png"/><Relationship Id="rId34" Type="http://schemas.openxmlformats.org/officeDocument/2006/relationships/customXml" Target="../ink/ink82.xml"/><Relationship Id="rId50" Type="http://schemas.openxmlformats.org/officeDocument/2006/relationships/customXml" Target="../ink/ink90.xml"/><Relationship Id="rId55" Type="http://schemas.openxmlformats.org/officeDocument/2006/relationships/image" Target="../media/image92.png"/><Relationship Id="rId76" Type="http://schemas.openxmlformats.org/officeDocument/2006/relationships/customXml" Target="../ink/ink103.xml"/><Relationship Id="rId97" Type="http://schemas.openxmlformats.org/officeDocument/2006/relationships/image" Target="../media/image113.png"/><Relationship Id="rId104" Type="http://schemas.openxmlformats.org/officeDocument/2006/relationships/customXml" Target="../ink/ink117.xml"/><Relationship Id="rId120" Type="http://schemas.openxmlformats.org/officeDocument/2006/relationships/customXml" Target="../ink/ink125.xml"/><Relationship Id="rId125" Type="http://schemas.openxmlformats.org/officeDocument/2006/relationships/image" Target="../media/image18.png"/><Relationship Id="rId141" Type="http://schemas.openxmlformats.org/officeDocument/2006/relationships/image" Target="../media/image134.png"/><Relationship Id="rId146" Type="http://schemas.openxmlformats.org/officeDocument/2006/relationships/image" Target="../media/image136.png"/><Relationship Id="rId7" Type="http://schemas.openxmlformats.org/officeDocument/2006/relationships/image" Target="../media/image68.png"/><Relationship Id="rId71" Type="http://schemas.openxmlformats.org/officeDocument/2006/relationships/image" Target="../media/image100.png"/><Relationship Id="rId92" Type="http://schemas.openxmlformats.org/officeDocument/2006/relationships/customXml" Target="../ink/ink111.xml"/><Relationship Id="rId2" Type="http://schemas.openxmlformats.org/officeDocument/2006/relationships/customXml" Target="../ink/ink66.xml"/><Relationship Id="rId29" Type="http://schemas.openxmlformats.org/officeDocument/2006/relationships/image" Target="../media/image79.png"/><Relationship Id="rId24" Type="http://schemas.openxmlformats.org/officeDocument/2006/relationships/customXml" Target="../ink/ink77.xml"/><Relationship Id="rId40" Type="http://schemas.openxmlformats.org/officeDocument/2006/relationships/customXml" Target="../ink/ink85.xml"/><Relationship Id="rId45" Type="http://schemas.openxmlformats.org/officeDocument/2006/relationships/image" Target="../media/image87.png"/><Relationship Id="rId66" Type="http://schemas.openxmlformats.org/officeDocument/2006/relationships/customXml" Target="../ink/ink98.xml"/><Relationship Id="rId87" Type="http://schemas.openxmlformats.org/officeDocument/2006/relationships/image" Target="../media/image108.png"/><Relationship Id="rId110" Type="http://schemas.openxmlformats.org/officeDocument/2006/relationships/customXml" Target="../ink/ink120.xml"/><Relationship Id="rId115" Type="http://schemas.openxmlformats.org/officeDocument/2006/relationships/image" Target="../media/image122.png"/><Relationship Id="rId131" Type="http://schemas.openxmlformats.org/officeDocument/2006/relationships/image" Target="../media/image129.png"/><Relationship Id="rId136" Type="http://schemas.openxmlformats.org/officeDocument/2006/relationships/customXml" Target="../ink/ink133.xml"/><Relationship Id="rId61" Type="http://schemas.openxmlformats.org/officeDocument/2006/relationships/image" Target="../media/image95.png"/><Relationship Id="rId82" Type="http://schemas.openxmlformats.org/officeDocument/2006/relationships/customXml" Target="../ink/ink106.xml"/><Relationship Id="rId152" Type="http://schemas.openxmlformats.org/officeDocument/2006/relationships/image" Target="../media/image139.png"/><Relationship Id="rId19" Type="http://schemas.openxmlformats.org/officeDocument/2006/relationships/image" Target="../media/image74.png"/><Relationship Id="rId14" Type="http://schemas.openxmlformats.org/officeDocument/2006/relationships/customXml" Target="../ink/ink72.xml"/><Relationship Id="rId30" Type="http://schemas.openxmlformats.org/officeDocument/2006/relationships/customXml" Target="../ink/ink80.xml"/><Relationship Id="rId35" Type="http://schemas.openxmlformats.org/officeDocument/2006/relationships/image" Target="../media/image82.png"/><Relationship Id="rId56" Type="http://schemas.openxmlformats.org/officeDocument/2006/relationships/customXml" Target="../ink/ink93.xml"/><Relationship Id="rId77" Type="http://schemas.openxmlformats.org/officeDocument/2006/relationships/image" Target="../media/image103.png"/><Relationship Id="rId100" Type="http://schemas.openxmlformats.org/officeDocument/2006/relationships/customXml" Target="../ink/ink115.xml"/><Relationship Id="rId105" Type="http://schemas.openxmlformats.org/officeDocument/2006/relationships/image" Target="../media/image117.png"/><Relationship Id="rId126" Type="http://schemas.openxmlformats.org/officeDocument/2006/relationships/customXml" Target="../ink/ink128.xml"/><Relationship Id="rId147" Type="http://schemas.openxmlformats.org/officeDocument/2006/relationships/customXml" Target="../ink/ink139.xml"/><Relationship Id="rId8" Type="http://schemas.openxmlformats.org/officeDocument/2006/relationships/customXml" Target="../ink/ink69.xml"/><Relationship Id="rId51" Type="http://schemas.openxmlformats.org/officeDocument/2006/relationships/image" Target="../media/image90.png"/><Relationship Id="rId72" Type="http://schemas.openxmlformats.org/officeDocument/2006/relationships/customXml" Target="../ink/ink101.xml"/><Relationship Id="rId93" Type="http://schemas.openxmlformats.org/officeDocument/2006/relationships/image" Target="../media/image111.png"/><Relationship Id="rId98" Type="http://schemas.openxmlformats.org/officeDocument/2006/relationships/customXml" Target="../ink/ink114.xml"/><Relationship Id="rId121" Type="http://schemas.openxmlformats.org/officeDocument/2006/relationships/image" Target="../media/image125.png"/><Relationship Id="rId142" Type="http://schemas.openxmlformats.org/officeDocument/2006/relationships/customXml" Target="../ink/ink136.xml"/><Relationship Id="rId3" Type="http://schemas.openxmlformats.org/officeDocument/2006/relationships/image" Target="../media/image66.png"/><Relationship Id="rId25" Type="http://schemas.openxmlformats.org/officeDocument/2006/relationships/image" Target="../media/image77.png"/><Relationship Id="rId46" Type="http://schemas.openxmlformats.org/officeDocument/2006/relationships/customXml" Target="../ink/ink88.xml"/><Relationship Id="rId67" Type="http://schemas.openxmlformats.org/officeDocument/2006/relationships/image" Target="../media/image98.png"/><Relationship Id="rId116" Type="http://schemas.openxmlformats.org/officeDocument/2006/relationships/customXml" Target="../ink/ink123.xml"/><Relationship Id="rId137" Type="http://schemas.openxmlformats.org/officeDocument/2006/relationships/image" Target="../media/image132.png"/><Relationship Id="rId20" Type="http://schemas.openxmlformats.org/officeDocument/2006/relationships/customXml" Target="../ink/ink75.xml"/><Relationship Id="rId41" Type="http://schemas.openxmlformats.org/officeDocument/2006/relationships/image" Target="../media/image85.png"/><Relationship Id="rId62" Type="http://schemas.openxmlformats.org/officeDocument/2006/relationships/customXml" Target="../ink/ink96.xml"/><Relationship Id="rId83" Type="http://schemas.openxmlformats.org/officeDocument/2006/relationships/image" Target="../media/image106.png"/><Relationship Id="rId88" Type="http://schemas.openxmlformats.org/officeDocument/2006/relationships/customXml" Target="../ink/ink109.xml"/><Relationship Id="rId111" Type="http://schemas.openxmlformats.org/officeDocument/2006/relationships/image" Target="../media/image120.png"/><Relationship Id="rId132" Type="http://schemas.openxmlformats.org/officeDocument/2006/relationships/customXml" Target="../ink/ink131.xml"/><Relationship Id="rId153" Type="http://schemas.openxmlformats.org/officeDocument/2006/relationships/customXml" Target="../ink/ink142.xml"/><Relationship Id="rId15" Type="http://schemas.openxmlformats.org/officeDocument/2006/relationships/image" Target="../media/image72.png"/><Relationship Id="rId36" Type="http://schemas.openxmlformats.org/officeDocument/2006/relationships/customXml" Target="../ink/ink83.xml"/><Relationship Id="rId57" Type="http://schemas.openxmlformats.org/officeDocument/2006/relationships/image" Target="../media/image93.png"/><Relationship Id="rId106" Type="http://schemas.openxmlformats.org/officeDocument/2006/relationships/customXml" Target="../ink/ink118.xml"/><Relationship Id="rId127" Type="http://schemas.openxmlformats.org/officeDocument/2006/relationships/image" Target="../media/image127.png"/><Relationship Id="rId10" Type="http://schemas.openxmlformats.org/officeDocument/2006/relationships/customXml" Target="../ink/ink70.xml"/><Relationship Id="rId31" Type="http://schemas.openxmlformats.org/officeDocument/2006/relationships/image" Target="../media/image80.png"/><Relationship Id="rId52" Type="http://schemas.openxmlformats.org/officeDocument/2006/relationships/customXml" Target="../ink/ink91.xml"/><Relationship Id="rId73" Type="http://schemas.openxmlformats.org/officeDocument/2006/relationships/image" Target="../media/image101.png"/><Relationship Id="rId78" Type="http://schemas.openxmlformats.org/officeDocument/2006/relationships/customXml" Target="../ink/ink104.xml"/><Relationship Id="rId94" Type="http://schemas.openxmlformats.org/officeDocument/2006/relationships/customXml" Target="../ink/ink112.xml"/><Relationship Id="rId99" Type="http://schemas.openxmlformats.org/officeDocument/2006/relationships/image" Target="../media/image114.png"/><Relationship Id="rId101" Type="http://schemas.openxmlformats.org/officeDocument/2006/relationships/image" Target="../media/image115.png"/><Relationship Id="rId122" Type="http://schemas.openxmlformats.org/officeDocument/2006/relationships/customXml" Target="../ink/ink126.xml"/><Relationship Id="rId143" Type="http://schemas.openxmlformats.org/officeDocument/2006/relationships/image" Target="../media/image135.png"/><Relationship Id="rId148" Type="http://schemas.openxmlformats.org/officeDocument/2006/relationships/image" Target="../media/image137.png"/><Relationship Id="rId4" Type="http://schemas.openxmlformats.org/officeDocument/2006/relationships/customXml" Target="../ink/ink67.xml"/><Relationship Id="rId9" Type="http://schemas.openxmlformats.org/officeDocument/2006/relationships/image" Target="../media/image69.png"/><Relationship Id="rId26" Type="http://schemas.openxmlformats.org/officeDocument/2006/relationships/customXml" Target="../ink/ink78.xml"/><Relationship Id="rId47" Type="http://schemas.openxmlformats.org/officeDocument/2006/relationships/image" Target="../media/image88.png"/><Relationship Id="rId68" Type="http://schemas.openxmlformats.org/officeDocument/2006/relationships/customXml" Target="../ink/ink99.xml"/><Relationship Id="rId89" Type="http://schemas.openxmlformats.org/officeDocument/2006/relationships/image" Target="../media/image109.png"/><Relationship Id="rId112" Type="http://schemas.openxmlformats.org/officeDocument/2006/relationships/customXml" Target="../ink/ink121.xml"/><Relationship Id="rId133" Type="http://schemas.openxmlformats.org/officeDocument/2006/relationships/image" Target="../media/image130.png"/><Relationship Id="rId154" Type="http://schemas.openxmlformats.org/officeDocument/2006/relationships/image" Target="../media/image140.png"/><Relationship Id="rId16" Type="http://schemas.openxmlformats.org/officeDocument/2006/relationships/customXml" Target="../ink/ink73.xml"/><Relationship Id="rId37" Type="http://schemas.openxmlformats.org/officeDocument/2006/relationships/image" Target="../media/image83.png"/><Relationship Id="rId58" Type="http://schemas.openxmlformats.org/officeDocument/2006/relationships/customXml" Target="../ink/ink94.xml"/><Relationship Id="rId79" Type="http://schemas.openxmlformats.org/officeDocument/2006/relationships/image" Target="../media/image104.png"/><Relationship Id="rId102" Type="http://schemas.openxmlformats.org/officeDocument/2006/relationships/customXml" Target="../ink/ink116.xml"/><Relationship Id="rId123" Type="http://schemas.openxmlformats.org/officeDocument/2006/relationships/image" Target="../media/image126.png"/><Relationship Id="rId144" Type="http://schemas.openxmlformats.org/officeDocument/2006/relationships/customXml" Target="../ink/ink137.xml"/><Relationship Id="rId90" Type="http://schemas.openxmlformats.org/officeDocument/2006/relationships/customXml" Target="../ink/ink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5" Type="http://schemas.openxmlformats.org/officeDocument/2006/relationships/customXml" Target="../ink/ink143.xml"/><Relationship Id="rId4" Type="http://schemas.openxmlformats.org/officeDocument/2006/relationships/image" Target="../media/image143.jpe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153.png"/><Relationship Id="rId42" Type="http://schemas.openxmlformats.org/officeDocument/2006/relationships/customXml" Target="../ink/ink164.xml"/><Relationship Id="rId47" Type="http://schemas.openxmlformats.org/officeDocument/2006/relationships/image" Target="../media/image166.png"/><Relationship Id="rId63" Type="http://schemas.openxmlformats.org/officeDocument/2006/relationships/image" Target="../media/image174.png"/><Relationship Id="rId68" Type="http://schemas.openxmlformats.org/officeDocument/2006/relationships/customXml" Target="../ink/ink177.xml"/><Relationship Id="rId84" Type="http://schemas.openxmlformats.org/officeDocument/2006/relationships/customXml" Target="../ink/ink185.xml"/><Relationship Id="rId89" Type="http://schemas.openxmlformats.org/officeDocument/2006/relationships/customXml" Target="../ink/ink188.xml"/><Relationship Id="rId16" Type="http://schemas.openxmlformats.org/officeDocument/2006/relationships/customXml" Target="../ink/ink151.xml"/><Relationship Id="rId107" Type="http://schemas.openxmlformats.org/officeDocument/2006/relationships/customXml" Target="../ink/ink197.xml"/><Relationship Id="rId11" Type="http://schemas.openxmlformats.org/officeDocument/2006/relationships/image" Target="../media/image148.png"/><Relationship Id="rId32" Type="http://schemas.openxmlformats.org/officeDocument/2006/relationships/customXml" Target="../ink/ink159.xml"/><Relationship Id="rId37" Type="http://schemas.openxmlformats.org/officeDocument/2006/relationships/image" Target="../media/image161.png"/><Relationship Id="rId53" Type="http://schemas.openxmlformats.org/officeDocument/2006/relationships/image" Target="../media/image169.png"/><Relationship Id="rId58" Type="http://schemas.openxmlformats.org/officeDocument/2006/relationships/customXml" Target="../ink/ink172.xml"/><Relationship Id="rId74" Type="http://schemas.openxmlformats.org/officeDocument/2006/relationships/customXml" Target="../ink/ink180.xml"/><Relationship Id="rId79" Type="http://schemas.openxmlformats.org/officeDocument/2006/relationships/image" Target="../media/image182.png"/><Relationship Id="rId102" Type="http://schemas.openxmlformats.org/officeDocument/2006/relationships/image" Target="../media/image192.png"/><Relationship Id="rId5" Type="http://schemas.openxmlformats.org/officeDocument/2006/relationships/image" Target="../media/image145.png"/><Relationship Id="rId90" Type="http://schemas.openxmlformats.org/officeDocument/2006/relationships/image" Target="../media/image186.png"/><Relationship Id="rId95" Type="http://schemas.openxmlformats.org/officeDocument/2006/relationships/customXml" Target="../ink/ink191.xml"/><Relationship Id="rId22" Type="http://schemas.openxmlformats.org/officeDocument/2006/relationships/customXml" Target="../ink/ink154.xml"/><Relationship Id="rId27" Type="http://schemas.openxmlformats.org/officeDocument/2006/relationships/image" Target="../media/image156.png"/><Relationship Id="rId43" Type="http://schemas.openxmlformats.org/officeDocument/2006/relationships/image" Target="../media/image164.png"/><Relationship Id="rId48" Type="http://schemas.openxmlformats.org/officeDocument/2006/relationships/customXml" Target="../ink/ink167.xml"/><Relationship Id="rId64" Type="http://schemas.openxmlformats.org/officeDocument/2006/relationships/customXml" Target="../ink/ink175.xml"/><Relationship Id="rId69" Type="http://schemas.openxmlformats.org/officeDocument/2006/relationships/image" Target="../media/image177.png"/><Relationship Id="rId80" Type="http://schemas.openxmlformats.org/officeDocument/2006/relationships/customXml" Target="../ink/ink183.xml"/><Relationship Id="rId85" Type="http://schemas.openxmlformats.org/officeDocument/2006/relationships/image" Target="../media/image184.png"/><Relationship Id="rId12" Type="http://schemas.openxmlformats.org/officeDocument/2006/relationships/customXml" Target="../ink/ink149.xml"/><Relationship Id="rId17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customXml" Target="../ink/ink162.xml"/><Relationship Id="rId59" Type="http://schemas.openxmlformats.org/officeDocument/2006/relationships/image" Target="../media/image172.png"/><Relationship Id="rId103" Type="http://schemas.openxmlformats.org/officeDocument/2006/relationships/customXml" Target="../ink/ink195.xml"/><Relationship Id="rId108" Type="http://schemas.openxmlformats.org/officeDocument/2006/relationships/image" Target="../media/image195.png"/><Relationship Id="rId20" Type="http://schemas.openxmlformats.org/officeDocument/2006/relationships/customXml" Target="../ink/ink153.xml"/><Relationship Id="rId41" Type="http://schemas.openxmlformats.org/officeDocument/2006/relationships/image" Target="../media/image163.png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180.png"/><Relationship Id="rId83" Type="http://schemas.openxmlformats.org/officeDocument/2006/relationships/image" Target="../media/image183.png"/><Relationship Id="rId88" Type="http://schemas.openxmlformats.org/officeDocument/2006/relationships/customXml" Target="../ink/ink187.xml"/><Relationship Id="rId91" Type="http://schemas.openxmlformats.org/officeDocument/2006/relationships/customXml" Target="../ink/ink189.xml"/><Relationship Id="rId9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6.xml"/><Relationship Id="rId15" Type="http://schemas.openxmlformats.org/officeDocument/2006/relationships/image" Target="../media/image150.png"/><Relationship Id="rId23" Type="http://schemas.openxmlformats.org/officeDocument/2006/relationships/image" Target="../media/image154.png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167.png"/><Relationship Id="rId57" Type="http://schemas.openxmlformats.org/officeDocument/2006/relationships/image" Target="../media/image171.png"/><Relationship Id="rId106" Type="http://schemas.openxmlformats.org/officeDocument/2006/relationships/image" Target="../media/image194.png"/><Relationship Id="rId10" Type="http://schemas.openxmlformats.org/officeDocument/2006/relationships/customXml" Target="../ink/ink148.xml"/><Relationship Id="rId31" Type="http://schemas.openxmlformats.org/officeDocument/2006/relationships/image" Target="../media/image158.png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175.png"/><Relationship Id="rId73" Type="http://schemas.openxmlformats.org/officeDocument/2006/relationships/image" Target="../media/image179.png"/><Relationship Id="rId78" Type="http://schemas.openxmlformats.org/officeDocument/2006/relationships/customXml" Target="../ink/ink182.xml"/><Relationship Id="rId81" Type="http://schemas.openxmlformats.org/officeDocument/2006/relationships/image" Target="../media/image18.png"/><Relationship Id="rId86" Type="http://schemas.openxmlformats.org/officeDocument/2006/relationships/customXml" Target="../ink/ink186.xml"/><Relationship Id="rId94" Type="http://schemas.openxmlformats.org/officeDocument/2006/relationships/image" Target="../media/image188.png"/><Relationship Id="rId99" Type="http://schemas.openxmlformats.org/officeDocument/2006/relationships/customXml" Target="../ink/ink193.xml"/><Relationship Id="rId101" Type="http://schemas.openxmlformats.org/officeDocument/2006/relationships/customXml" Target="../ink/ink194.xml"/><Relationship Id="rId4" Type="http://schemas.openxmlformats.org/officeDocument/2006/relationships/customXml" Target="../ink/ink145.xml"/><Relationship Id="rId9" Type="http://schemas.openxmlformats.org/officeDocument/2006/relationships/image" Target="../media/image147.png"/><Relationship Id="rId13" Type="http://schemas.openxmlformats.org/officeDocument/2006/relationships/image" Target="../media/image149.png"/><Relationship Id="rId18" Type="http://schemas.openxmlformats.org/officeDocument/2006/relationships/customXml" Target="../ink/ink152.xml"/><Relationship Id="rId39" Type="http://schemas.openxmlformats.org/officeDocument/2006/relationships/image" Target="../media/image162.png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70.png"/><Relationship Id="rId76" Type="http://schemas.openxmlformats.org/officeDocument/2006/relationships/customXml" Target="../ink/ink181.xml"/><Relationship Id="rId97" Type="http://schemas.openxmlformats.org/officeDocument/2006/relationships/customXml" Target="../ink/ink192.xml"/><Relationship Id="rId104" Type="http://schemas.openxmlformats.org/officeDocument/2006/relationships/image" Target="../media/image193.png"/><Relationship Id="rId7" Type="http://schemas.openxmlformats.org/officeDocument/2006/relationships/image" Target="../media/image146.png"/><Relationship Id="rId71" Type="http://schemas.openxmlformats.org/officeDocument/2006/relationships/image" Target="../media/image178.png"/><Relationship Id="rId92" Type="http://schemas.openxmlformats.org/officeDocument/2006/relationships/image" Target="../media/image187.png"/><Relationship Id="rId2" Type="http://schemas.openxmlformats.org/officeDocument/2006/relationships/customXml" Target="../ink/ink144.xml"/><Relationship Id="rId29" Type="http://schemas.openxmlformats.org/officeDocument/2006/relationships/image" Target="../media/image157.png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165.png"/><Relationship Id="rId66" Type="http://schemas.openxmlformats.org/officeDocument/2006/relationships/customXml" Target="../ink/ink176.xml"/><Relationship Id="rId87" Type="http://schemas.openxmlformats.org/officeDocument/2006/relationships/image" Target="../media/image185.png"/><Relationship Id="rId61" Type="http://schemas.openxmlformats.org/officeDocument/2006/relationships/image" Target="../media/image173.png"/><Relationship Id="rId82" Type="http://schemas.openxmlformats.org/officeDocument/2006/relationships/customXml" Target="../ink/ink184.xml"/><Relationship Id="rId19" Type="http://schemas.openxmlformats.org/officeDocument/2006/relationships/image" Target="../media/image152.png"/><Relationship Id="rId14" Type="http://schemas.openxmlformats.org/officeDocument/2006/relationships/customXml" Target="../ink/ink150.xml"/><Relationship Id="rId30" Type="http://schemas.openxmlformats.org/officeDocument/2006/relationships/customXml" Target="../ink/ink158.xml"/><Relationship Id="rId35" Type="http://schemas.openxmlformats.org/officeDocument/2006/relationships/image" Target="../media/image160.png"/><Relationship Id="rId56" Type="http://schemas.openxmlformats.org/officeDocument/2006/relationships/customXml" Target="../ink/ink171.xml"/><Relationship Id="rId77" Type="http://schemas.openxmlformats.org/officeDocument/2006/relationships/image" Target="../media/image181.png"/><Relationship Id="rId100" Type="http://schemas.openxmlformats.org/officeDocument/2006/relationships/image" Target="../media/image191.png"/><Relationship Id="rId105" Type="http://schemas.openxmlformats.org/officeDocument/2006/relationships/customXml" Target="../ink/ink196.xml"/><Relationship Id="rId8" Type="http://schemas.openxmlformats.org/officeDocument/2006/relationships/customXml" Target="../ink/ink147.xml"/><Relationship Id="rId51" Type="http://schemas.openxmlformats.org/officeDocument/2006/relationships/image" Target="../media/image168.png"/><Relationship Id="rId72" Type="http://schemas.openxmlformats.org/officeDocument/2006/relationships/customXml" Target="../ink/ink179.xml"/><Relationship Id="rId93" Type="http://schemas.openxmlformats.org/officeDocument/2006/relationships/customXml" Target="../ink/ink190.xml"/><Relationship Id="rId98" Type="http://schemas.openxmlformats.org/officeDocument/2006/relationships/image" Target="../media/image190.png"/><Relationship Id="rId3" Type="http://schemas.openxmlformats.org/officeDocument/2006/relationships/image" Target="../media/image144.png"/><Relationship Id="rId25" Type="http://schemas.openxmlformats.org/officeDocument/2006/relationships/image" Target="../media/image155.png"/><Relationship Id="rId46" Type="http://schemas.openxmlformats.org/officeDocument/2006/relationships/customXml" Target="../ink/ink166.xml"/><Relationship Id="rId67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3.xml"/><Relationship Id="rId18" Type="http://schemas.openxmlformats.org/officeDocument/2006/relationships/image" Target="../media/image203.png"/><Relationship Id="rId26" Type="http://schemas.openxmlformats.org/officeDocument/2006/relationships/image" Target="../media/image207.png"/><Relationship Id="rId39" Type="http://schemas.openxmlformats.org/officeDocument/2006/relationships/customXml" Target="../ink/ink216.xml"/><Relationship Id="rId21" Type="http://schemas.openxmlformats.org/officeDocument/2006/relationships/customXml" Target="../ink/ink207.xml"/><Relationship Id="rId34" Type="http://schemas.openxmlformats.org/officeDocument/2006/relationships/image" Target="../media/image211.png"/><Relationship Id="rId42" Type="http://schemas.openxmlformats.org/officeDocument/2006/relationships/image" Target="../media/image215.png"/><Relationship Id="rId7" Type="http://schemas.openxmlformats.org/officeDocument/2006/relationships/customXml" Target="../ink/ink200.xml"/><Relationship Id="rId2" Type="http://schemas.openxmlformats.org/officeDocument/2006/relationships/image" Target="../media/image143.jpeg"/><Relationship Id="rId16" Type="http://schemas.openxmlformats.org/officeDocument/2006/relationships/image" Target="../media/image202.png"/><Relationship Id="rId29" Type="http://schemas.openxmlformats.org/officeDocument/2006/relationships/customXml" Target="../ink/ink2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11" Type="http://schemas.openxmlformats.org/officeDocument/2006/relationships/customXml" Target="../ink/ink202.xml"/><Relationship Id="rId24" Type="http://schemas.openxmlformats.org/officeDocument/2006/relationships/image" Target="../media/image206.png"/><Relationship Id="rId32" Type="http://schemas.openxmlformats.org/officeDocument/2006/relationships/image" Target="../media/image210.png"/><Relationship Id="rId37" Type="http://schemas.openxmlformats.org/officeDocument/2006/relationships/customXml" Target="../ink/ink215.xml"/><Relationship Id="rId40" Type="http://schemas.openxmlformats.org/officeDocument/2006/relationships/image" Target="../media/image214.png"/><Relationship Id="rId45" Type="http://schemas.openxmlformats.org/officeDocument/2006/relationships/customXml" Target="../ink/ink219.xml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8.xml"/><Relationship Id="rId28" Type="http://schemas.openxmlformats.org/officeDocument/2006/relationships/image" Target="../media/image208.png"/><Relationship Id="rId36" Type="http://schemas.openxmlformats.org/officeDocument/2006/relationships/image" Target="../media/image212.png"/><Relationship Id="rId10" Type="http://schemas.openxmlformats.org/officeDocument/2006/relationships/image" Target="../media/image199.png"/><Relationship Id="rId19" Type="http://schemas.openxmlformats.org/officeDocument/2006/relationships/customXml" Target="../ink/ink206.xml"/><Relationship Id="rId31" Type="http://schemas.openxmlformats.org/officeDocument/2006/relationships/customXml" Target="../ink/ink212.xml"/><Relationship Id="rId44" Type="http://schemas.openxmlformats.org/officeDocument/2006/relationships/image" Target="../media/image216.png"/><Relationship Id="rId4" Type="http://schemas.openxmlformats.org/officeDocument/2006/relationships/image" Target="../media/image196.png"/><Relationship Id="rId9" Type="http://schemas.openxmlformats.org/officeDocument/2006/relationships/customXml" Target="../ink/ink201.xml"/><Relationship Id="rId14" Type="http://schemas.openxmlformats.org/officeDocument/2006/relationships/image" Target="../media/image201.png"/><Relationship Id="rId22" Type="http://schemas.openxmlformats.org/officeDocument/2006/relationships/image" Target="../media/image205.png"/><Relationship Id="rId27" Type="http://schemas.openxmlformats.org/officeDocument/2006/relationships/customXml" Target="../ink/ink210.xml"/><Relationship Id="rId30" Type="http://schemas.openxmlformats.org/officeDocument/2006/relationships/image" Target="../media/image209.png"/><Relationship Id="rId35" Type="http://schemas.openxmlformats.org/officeDocument/2006/relationships/customXml" Target="../ink/ink214.xml"/><Relationship Id="rId43" Type="http://schemas.openxmlformats.org/officeDocument/2006/relationships/customXml" Target="../ink/ink218.xml"/><Relationship Id="rId8" Type="http://schemas.openxmlformats.org/officeDocument/2006/relationships/image" Target="../media/image198.png"/><Relationship Id="rId3" Type="http://schemas.openxmlformats.org/officeDocument/2006/relationships/customXml" Target="../ink/ink198.xml"/><Relationship Id="rId12" Type="http://schemas.openxmlformats.org/officeDocument/2006/relationships/image" Target="../media/image200.png"/><Relationship Id="rId17" Type="http://schemas.openxmlformats.org/officeDocument/2006/relationships/customXml" Target="../ink/ink205.xml"/><Relationship Id="rId25" Type="http://schemas.openxmlformats.org/officeDocument/2006/relationships/customXml" Target="../ink/ink209.xml"/><Relationship Id="rId33" Type="http://schemas.openxmlformats.org/officeDocument/2006/relationships/customXml" Target="../ink/ink213.xml"/><Relationship Id="rId38" Type="http://schemas.openxmlformats.org/officeDocument/2006/relationships/image" Target="../media/image213.png"/><Relationship Id="rId46" Type="http://schemas.openxmlformats.org/officeDocument/2006/relationships/image" Target="../media/image217.png"/><Relationship Id="rId20" Type="http://schemas.openxmlformats.org/officeDocument/2006/relationships/image" Target="../media/image204.png"/><Relationship Id="rId41" Type="http://schemas.openxmlformats.org/officeDocument/2006/relationships/customXml" Target="../ink/ink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Machine Learning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5692351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53F5D-B146-BDC4-D969-AAC16F32F49C}"/>
              </a:ext>
            </a:extLst>
          </p:cNvPr>
          <p:cNvSpPr txBox="1"/>
          <p:nvPr/>
        </p:nvSpPr>
        <p:spPr>
          <a:xfrm>
            <a:off x="4940300" y="39847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Session2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F38-A679-7618-17F3-436E5358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How to do linear regression and correlation analysis">
            <a:extLst>
              <a:ext uri="{FF2B5EF4-FFF2-40B4-BE49-F238E27FC236}">
                <a16:creationId xmlns:a16="http://schemas.microsoft.com/office/drawing/2014/main" id="{5902FCBF-3962-F7FE-DF87-12C7626AD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7"/>
          <a:stretch/>
        </p:blipFill>
        <p:spPr bwMode="auto">
          <a:xfrm>
            <a:off x="637224" y="285749"/>
            <a:ext cx="5296438" cy="62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4D4280-49B8-9FE4-E7CE-18845DF496BB}"/>
              </a:ext>
            </a:extLst>
          </p:cNvPr>
          <p:cNvSpPr/>
          <p:nvPr/>
        </p:nvSpPr>
        <p:spPr>
          <a:xfrm rot="18747292">
            <a:off x="718710" y="3301510"/>
            <a:ext cx="6040315" cy="1143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8170BE-9692-8126-705C-17C28D8EF5F5}"/>
                  </a:ext>
                </a:extLst>
              </p14:cNvPr>
              <p14:cNvContentPartPr/>
              <p14:nvPr/>
            </p14:nvContentPartPr>
            <p14:xfrm>
              <a:off x="6547676" y="2000127"/>
              <a:ext cx="3429360" cy="19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8170BE-9692-8126-705C-17C28D8EF5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9036" y="1991487"/>
                <a:ext cx="3447000" cy="20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328BAA0-816B-8FC8-528B-E98407F077DC}"/>
              </a:ext>
            </a:extLst>
          </p:cNvPr>
          <p:cNvGrpSpPr/>
          <p:nvPr/>
        </p:nvGrpSpPr>
        <p:grpSpPr>
          <a:xfrm>
            <a:off x="6926396" y="2972487"/>
            <a:ext cx="2878920" cy="1463040"/>
            <a:chOff x="6926396" y="2972487"/>
            <a:chExt cx="2878920" cy="14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6E522A-825F-8948-473A-548925489285}"/>
                    </a:ext>
                  </a:extLst>
                </p14:cNvPr>
                <p14:cNvContentPartPr/>
                <p14:nvPr/>
              </p14:nvContentPartPr>
              <p14:xfrm>
                <a:off x="6926396" y="3235647"/>
                <a:ext cx="2878920" cy="119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6E522A-825F-8948-473A-5489254892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7396" y="3227007"/>
                  <a:ext cx="2896560" cy="12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FAB1F5-55B2-76E2-0A93-B4D9FB6E0D0B}"/>
                    </a:ext>
                  </a:extLst>
                </p14:cNvPr>
                <p14:cNvContentPartPr/>
                <p14:nvPr/>
              </p14:nvContentPartPr>
              <p14:xfrm>
                <a:off x="7762676" y="3036207"/>
                <a:ext cx="112320" cy="5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FAB1F5-55B2-76E2-0A93-B4D9FB6E0D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53676" y="3027567"/>
                  <a:ext cx="129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8B47E0-8E74-3466-03F9-11A798A057C0}"/>
                    </a:ext>
                  </a:extLst>
                </p14:cNvPr>
                <p14:cNvContentPartPr/>
                <p14:nvPr/>
              </p14:nvContentPartPr>
              <p14:xfrm>
                <a:off x="8412476" y="3037287"/>
                <a:ext cx="452520" cy="63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8B47E0-8E74-3466-03F9-11A798A057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03836" y="3028287"/>
                  <a:ext cx="4701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48D17E-26FE-F4B6-30FD-63FC9AA3CE57}"/>
                    </a:ext>
                  </a:extLst>
                </p14:cNvPr>
                <p14:cNvContentPartPr/>
                <p14:nvPr/>
              </p14:nvContentPartPr>
              <p14:xfrm>
                <a:off x="8401316" y="2972487"/>
                <a:ext cx="357120" cy="22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48D17E-26FE-F4B6-30FD-63FC9AA3C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316" y="2963847"/>
                  <a:ext cx="374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B49E50-2D07-BD89-28E9-CEF49C232471}"/>
                    </a:ext>
                  </a:extLst>
                </p14:cNvPr>
                <p14:cNvContentPartPr/>
                <p14:nvPr/>
              </p14:nvContentPartPr>
              <p14:xfrm>
                <a:off x="7451996" y="3226647"/>
                <a:ext cx="159120" cy="25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B49E50-2D07-BD89-28E9-CEF49C2324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43356" y="3218007"/>
                  <a:ext cx="176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052FE9-5601-32CE-3688-53AFCFCC0F1B}"/>
                    </a:ext>
                  </a:extLst>
                </p14:cNvPr>
                <p14:cNvContentPartPr/>
                <p14:nvPr/>
              </p14:nvContentPartPr>
              <p14:xfrm>
                <a:off x="7376756" y="3255447"/>
                <a:ext cx="166320" cy="15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052FE9-5601-32CE-3688-53AFCFCC0F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68116" y="3246447"/>
                  <a:ext cx="18396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733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178C8C-5DEA-F8D6-ACFD-9289F9D0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4" y="697680"/>
            <a:ext cx="11274915" cy="59072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955A0B-EC59-9A6C-FC6D-DD1DE9C2F15C}"/>
              </a:ext>
            </a:extLst>
          </p:cNvPr>
          <p:cNvCxnSpPr>
            <a:cxnSpLocks/>
          </p:cNvCxnSpPr>
          <p:nvPr/>
        </p:nvCxnSpPr>
        <p:spPr>
          <a:xfrm>
            <a:off x="3044484" y="2887074"/>
            <a:ext cx="0" cy="6851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B4CBCF-5CFB-4644-14DE-389F80C0944F}"/>
              </a:ext>
            </a:extLst>
          </p:cNvPr>
          <p:cNvCxnSpPr>
            <a:cxnSpLocks/>
          </p:cNvCxnSpPr>
          <p:nvPr/>
        </p:nvCxnSpPr>
        <p:spPr>
          <a:xfrm>
            <a:off x="3507780" y="1518249"/>
            <a:ext cx="0" cy="14139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E7F44-0F00-E6D3-0C24-8E0B4E3DD45D}"/>
              </a:ext>
            </a:extLst>
          </p:cNvPr>
          <p:cNvCxnSpPr>
            <a:cxnSpLocks/>
          </p:cNvCxnSpPr>
          <p:nvPr/>
        </p:nvCxnSpPr>
        <p:spPr>
          <a:xfrm>
            <a:off x="4647732" y="3267801"/>
            <a:ext cx="0" cy="5056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EBC65-9A23-4950-588D-CE3C20264E5C}"/>
              </a:ext>
            </a:extLst>
          </p:cNvPr>
          <p:cNvCxnSpPr>
            <a:cxnSpLocks/>
          </p:cNvCxnSpPr>
          <p:nvPr/>
        </p:nvCxnSpPr>
        <p:spPr>
          <a:xfrm>
            <a:off x="5592612" y="3572256"/>
            <a:ext cx="0" cy="5056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E9C432-CCC5-EB14-A6AC-9D95B16A0119}"/>
              </a:ext>
            </a:extLst>
          </p:cNvPr>
          <p:cNvCxnSpPr>
            <a:cxnSpLocks/>
          </p:cNvCxnSpPr>
          <p:nvPr/>
        </p:nvCxnSpPr>
        <p:spPr>
          <a:xfrm>
            <a:off x="6336324" y="3773424"/>
            <a:ext cx="0" cy="66446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0D499-E1DB-A340-F369-447524572E8F}"/>
              </a:ext>
            </a:extLst>
          </p:cNvPr>
          <p:cNvCxnSpPr>
            <a:cxnSpLocks/>
          </p:cNvCxnSpPr>
          <p:nvPr/>
        </p:nvCxnSpPr>
        <p:spPr>
          <a:xfrm>
            <a:off x="7148147" y="3996162"/>
            <a:ext cx="0" cy="9802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58EF34-9BBE-E35F-7FB3-4B0E15076EA6}"/>
              </a:ext>
            </a:extLst>
          </p:cNvPr>
          <p:cNvCxnSpPr>
            <a:cxnSpLocks/>
          </p:cNvCxnSpPr>
          <p:nvPr/>
        </p:nvCxnSpPr>
        <p:spPr>
          <a:xfrm>
            <a:off x="7643447" y="1757054"/>
            <a:ext cx="0" cy="23208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079085-4105-A3BA-24DA-D5E786590206}"/>
              </a:ext>
            </a:extLst>
          </p:cNvPr>
          <p:cNvSpPr txBox="1"/>
          <p:nvPr/>
        </p:nvSpPr>
        <p:spPr>
          <a:xfrm>
            <a:off x="10040815" y="3490546"/>
            <a:ext cx="132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Prediction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1CE81E-F117-8FE2-8BF0-B617B1BB2CA7}"/>
              </a:ext>
            </a:extLst>
          </p:cNvPr>
          <p:cNvCxnSpPr/>
          <p:nvPr/>
        </p:nvCxnSpPr>
        <p:spPr>
          <a:xfrm>
            <a:off x="3044484" y="2887074"/>
            <a:ext cx="4698099" cy="12674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80399F-1E63-89E4-6BC1-B06A9D62E8F6}"/>
                  </a:ext>
                </a:extLst>
              </p14:cNvPr>
              <p14:cNvContentPartPr/>
              <p14:nvPr/>
            </p14:nvContentPartPr>
            <p14:xfrm>
              <a:off x="2445476" y="4371087"/>
              <a:ext cx="2883600" cy="78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80399F-1E63-89E4-6BC1-B06A9D62E8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836" y="4362087"/>
                <a:ext cx="290124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DC79B6-7FC6-DB7F-1CA7-FF606CEFA33D}"/>
                  </a:ext>
                </a:extLst>
              </p14:cNvPr>
              <p14:cNvContentPartPr/>
              <p14:nvPr/>
            </p14:nvContentPartPr>
            <p14:xfrm>
              <a:off x="3032636" y="1253487"/>
              <a:ext cx="871200" cy="63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DC79B6-7FC6-DB7F-1CA7-FF606CEFA3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3636" y="1244847"/>
                <a:ext cx="888840" cy="6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01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AED50-AD70-A769-4FCC-6C642D38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9" y="595017"/>
            <a:ext cx="10818223" cy="56679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B038D3-D381-A7A0-71A3-7645909FE59A}"/>
              </a:ext>
            </a:extLst>
          </p:cNvPr>
          <p:cNvCxnSpPr>
            <a:cxnSpLocks/>
          </p:cNvCxnSpPr>
          <p:nvPr/>
        </p:nvCxnSpPr>
        <p:spPr>
          <a:xfrm>
            <a:off x="2074985" y="2672862"/>
            <a:ext cx="7429500" cy="174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AED50-AD70-A769-4FCC-6C642D38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9" y="595017"/>
            <a:ext cx="10818223" cy="56679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B038D3-D381-A7A0-71A3-7645909FE59A}"/>
              </a:ext>
            </a:extLst>
          </p:cNvPr>
          <p:cNvCxnSpPr>
            <a:cxnSpLocks/>
          </p:cNvCxnSpPr>
          <p:nvPr/>
        </p:nvCxnSpPr>
        <p:spPr>
          <a:xfrm rot="-480000">
            <a:off x="2074985" y="2672862"/>
            <a:ext cx="7429500" cy="174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C1AAD2-0939-B2E9-D5F8-535312927A33}"/>
                  </a:ext>
                </a:extLst>
              </p14:cNvPr>
              <p14:cNvContentPartPr/>
              <p14:nvPr/>
            </p14:nvContentPartPr>
            <p14:xfrm>
              <a:off x="8156156" y="403592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C1AAD2-0939-B2E9-D5F8-53531292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7156" y="40269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80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C7CC-B406-FC5F-D862-C20AA86C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4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C3D61-4CE9-676C-69CD-853B201571FA}"/>
              </a:ext>
            </a:extLst>
          </p:cNvPr>
          <p:cNvSpPr txBox="1"/>
          <p:nvPr/>
        </p:nvSpPr>
        <p:spPr>
          <a:xfrm>
            <a:off x="542926" y="1065937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Polynomial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Extends linear regression by adding polynomial terms to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wear and tear on machinery over 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B4BDEC-2E7A-3C7D-6668-B122DA72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2" y="3095910"/>
            <a:ext cx="3706842" cy="507155"/>
          </a:xfrm>
          <a:prstGeom prst="rect">
            <a:avLst/>
          </a:prstGeom>
        </p:spPr>
      </p:pic>
      <p:pic>
        <p:nvPicPr>
          <p:cNvPr id="10253" name="Picture 13" descr="Machine learning Polynomial Regression - Javatpoint">
            <a:extLst>
              <a:ext uri="{FF2B5EF4-FFF2-40B4-BE49-F238E27FC236}">
                <a16:creationId xmlns:a16="http://schemas.microsoft.com/office/drawing/2014/main" id="{89E674CE-B29F-D4C6-6FDB-D2BF1ECC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982396"/>
            <a:ext cx="69151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  <p:pic>
        <p:nvPicPr>
          <p:cNvPr id="9218" name="Picture 2" descr="Decision Tree Algorithm in Machine Learning - Javatpoint">
            <a:extLst>
              <a:ext uri="{FF2B5EF4-FFF2-40B4-BE49-F238E27FC236}">
                <a16:creationId xmlns:a16="http://schemas.microsoft.com/office/drawing/2014/main" id="{5538D636-56E5-C5D4-AECD-1CE36F1F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18" y="2621521"/>
            <a:ext cx="5195455" cy="34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6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7EA-9718-96CF-7413-8CCC775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51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cision Tree Algorithms, Template, Best Practices">
            <a:extLst>
              <a:ext uri="{FF2B5EF4-FFF2-40B4-BE49-F238E27FC236}">
                <a16:creationId xmlns:a16="http://schemas.microsoft.com/office/drawing/2014/main" id="{3F1E1D50-ABA3-00FD-E68C-865F742E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3" y="947708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</p:spTree>
    <p:extLst>
      <p:ext uri="{BB962C8B-B14F-4D97-AF65-F5344CB8AC3E}">
        <p14:creationId xmlns:p14="http://schemas.microsoft.com/office/powerpoint/2010/main" val="154042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cision Tree Algorithms, Template, Best Practices">
            <a:extLst>
              <a:ext uri="{FF2B5EF4-FFF2-40B4-BE49-F238E27FC236}">
                <a16:creationId xmlns:a16="http://schemas.microsoft.com/office/drawing/2014/main" id="{3F1E1D50-ABA3-00FD-E68C-865F742E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3" y="947708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</p:spTree>
    <p:extLst>
      <p:ext uri="{BB962C8B-B14F-4D97-AF65-F5344CB8AC3E}">
        <p14:creationId xmlns:p14="http://schemas.microsoft.com/office/powerpoint/2010/main" val="310578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Machine Learning Algorithms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Case study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B7373-3D5B-D42D-2E52-65965E8CD4F5}"/>
              </a:ext>
            </a:extLst>
          </p:cNvPr>
          <p:cNvSpPr txBox="1"/>
          <p:nvPr/>
        </p:nvSpPr>
        <p:spPr>
          <a:xfrm>
            <a:off x="437418" y="960429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ensemble method using multiple decision trees to improve performance and reduce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equipment failure using sensor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7360C-1C5C-2BAC-0906-0B34D058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75" y="2714755"/>
            <a:ext cx="5677705" cy="37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6FE88-F2D7-3956-BD23-4BF74407A6B4}"/>
              </a:ext>
            </a:extLst>
          </p:cNvPr>
          <p:cNvSpPr txBox="1"/>
          <p:nvPr/>
        </p:nvSpPr>
        <p:spPr>
          <a:xfrm>
            <a:off x="296740" y="1032946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classification method that finds the optimal hyperplane to separate different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material types based on tensile strength and hardness.</a:t>
            </a:r>
          </a:p>
        </p:txBody>
      </p:sp>
      <p:pic>
        <p:nvPicPr>
          <p:cNvPr id="7170" name="Picture 2" descr="Support Vector Machine (SVM) - PRIMO.ai">
            <a:extLst>
              <a:ext uri="{FF2B5EF4-FFF2-40B4-BE49-F238E27FC236}">
                <a16:creationId xmlns:a16="http://schemas.microsoft.com/office/drawing/2014/main" id="{C5EF556A-821E-87F7-C4EB-B2D42CC5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19" y="2696055"/>
            <a:ext cx="6882066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C11B1E7-802C-1BF4-6D9D-C982EF5B820D}"/>
              </a:ext>
            </a:extLst>
          </p:cNvPr>
          <p:cNvGrpSpPr/>
          <p:nvPr/>
        </p:nvGrpSpPr>
        <p:grpSpPr>
          <a:xfrm>
            <a:off x="2154596" y="756687"/>
            <a:ext cx="3316680" cy="2164320"/>
            <a:chOff x="2154596" y="756687"/>
            <a:chExt cx="3316680" cy="21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082DAE-37FE-BB1A-723F-7C27857A9597}"/>
                    </a:ext>
                  </a:extLst>
                </p14:cNvPr>
                <p14:cNvContentPartPr/>
                <p14:nvPr/>
              </p14:nvContentPartPr>
              <p14:xfrm>
                <a:off x="2154596" y="1727607"/>
                <a:ext cx="550800" cy="45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082DAE-37FE-BB1A-723F-7C27857A95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5956" y="1718967"/>
                  <a:ext cx="5684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B60621-95D8-69EF-B971-63A304CADFE1}"/>
                    </a:ext>
                  </a:extLst>
                </p14:cNvPr>
                <p14:cNvContentPartPr/>
                <p14:nvPr/>
              </p14:nvContentPartPr>
              <p14:xfrm>
                <a:off x="2877476" y="1446087"/>
                <a:ext cx="670680" cy="45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B60621-95D8-69EF-B971-63A304CADF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8476" y="1437447"/>
                  <a:ext cx="688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531B01-55FA-D07F-7361-437E923E19E5}"/>
                    </a:ext>
                  </a:extLst>
                </p14:cNvPr>
                <p14:cNvContentPartPr/>
                <p14:nvPr/>
              </p14:nvContentPartPr>
              <p14:xfrm>
                <a:off x="4092116" y="1139367"/>
                <a:ext cx="631800" cy="46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531B01-55FA-D07F-7361-437E923E19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3116" y="1130727"/>
                  <a:ext cx="6494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E9D84C-6EC0-70DB-560F-06ACF5C1DC63}"/>
                    </a:ext>
                  </a:extLst>
                </p14:cNvPr>
                <p14:cNvContentPartPr/>
                <p14:nvPr/>
              </p14:nvContentPartPr>
              <p14:xfrm>
                <a:off x="4740116" y="764607"/>
                <a:ext cx="731160" cy="50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E9D84C-6EC0-70DB-560F-06ACF5C1DC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1116" y="755967"/>
                  <a:ext cx="7488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74633A-9746-929F-690C-6514159B7277}"/>
                    </a:ext>
                  </a:extLst>
                </p14:cNvPr>
                <p14:cNvContentPartPr/>
                <p14:nvPr/>
              </p14:nvContentPartPr>
              <p14:xfrm>
                <a:off x="3720956" y="1501527"/>
                <a:ext cx="432360" cy="38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74633A-9746-929F-690C-6514159B7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1956" y="1492887"/>
                  <a:ext cx="450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43A55C-558D-19A6-608A-586C77417DC1}"/>
                    </a:ext>
                  </a:extLst>
                </p14:cNvPr>
                <p14:cNvContentPartPr/>
                <p14:nvPr/>
              </p14:nvContentPartPr>
              <p14:xfrm>
                <a:off x="3478316" y="2018487"/>
                <a:ext cx="41940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43A55C-558D-19A6-608A-586C77417D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9316" y="2009847"/>
                  <a:ext cx="437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6EDE72-DA14-CCCF-E4EF-37494799E071}"/>
                    </a:ext>
                  </a:extLst>
                </p14:cNvPr>
                <p14:cNvContentPartPr/>
                <p14:nvPr/>
              </p14:nvContentPartPr>
              <p14:xfrm>
                <a:off x="2891156" y="2168607"/>
                <a:ext cx="506160" cy="38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6EDE72-DA14-CCCF-E4EF-37494799E0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82156" y="2159607"/>
                  <a:ext cx="523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43271-8B47-D42C-D723-9E0E81707266}"/>
                    </a:ext>
                  </a:extLst>
                </p14:cNvPr>
                <p14:cNvContentPartPr/>
                <p14:nvPr/>
              </p14:nvContentPartPr>
              <p14:xfrm>
                <a:off x="2579756" y="2501607"/>
                <a:ext cx="454680" cy="41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43271-8B47-D42C-D723-9E0E817072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1116" y="2492607"/>
                  <a:ext cx="4723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15CE70-39E1-AF26-74BF-81048BD1035A}"/>
                    </a:ext>
                  </a:extLst>
                </p14:cNvPr>
                <p14:cNvContentPartPr/>
                <p14:nvPr/>
              </p14:nvContentPartPr>
              <p14:xfrm>
                <a:off x="4250876" y="756687"/>
                <a:ext cx="436320" cy="27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15CE70-39E1-AF26-74BF-81048BD103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2236" y="748047"/>
                  <a:ext cx="4539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EF9B40-DC0C-1258-DC4E-673B08CF7D07}"/>
              </a:ext>
            </a:extLst>
          </p:cNvPr>
          <p:cNvGrpSpPr/>
          <p:nvPr/>
        </p:nvGrpSpPr>
        <p:grpSpPr>
          <a:xfrm>
            <a:off x="5045036" y="1723287"/>
            <a:ext cx="1971000" cy="2238480"/>
            <a:chOff x="5045036" y="1723287"/>
            <a:chExt cx="1971000" cy="22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27F0BE-FF83-D110-6923-BF67F7528598}"/>
                    </a:ext>
                  </a:extLst>
                </p14:cNvPr>
                <p14:cNvContentPartPr/>
                <p14:nvPr/>
              </p14:nvContentPartPr>
              <p14:xfrm>
                <a:off x="5045036" y="3594207"/>
                <a:ext cx="481680" cy="367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27F0BE-FF83-D110-6923-BF67F75285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36396" y="3585567"/>
                  <a:ext cx="499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8B9B34-E9F5-C753-C2BA-7BDC13D811A2}"/>
                    </a:ext>
                  </a:extLst>
                </p14:cNvPr>
                <p14:cNvContentPartPr/>
                <p14:nvPr/>
              </p14:nvContentPartPr>
              <p14:xfrm>
                <a:off x="5222516" y="3615087"/>
                <a:ext cx="190440" cy="343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8B9B34-E9F5-C753-C2BA-7BDC13D811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3876" y="3606447"/>
                  <a:ext cx="208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5B80AC-05A1-71EA-23B2-3C635F7FAA72}"/>
                    </a:ext>
                  </a:extLst>
                </p14:cNvPr>
                <p14:cNvContentPartPr/>
                <p14:nvPr/>
              </p14:nvContentPartPr>
              <p14:xfrm>
                <a:off x="5549036" y="3521127"/>
                <a:ext cx="256320" cy="13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5B80AC-05A1-71EA-23B2-3C635F7FAA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0396" y="3512127"/>
                  <a:ext cx="273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DBD9EE-8ABC-11ED-0DAF-6E3F6D6516EF}"/>
                    </a:ext>
                  </a:extLst>
                </p14:cNvPr>
                <p14:cNvContentPartPr/>
                <p14:nvPr/>
              </p14:nvContentPartPr>
              <p14:xfrm>
                <a:off x="5560196" y="3415647"/>
                <a:ext cx="168120" cy="36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DBD9EE-8ABC-11ED-0DAF-6E3F6D6516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51196" y="3406647"/>
                  <a:ext cx="185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121A69-5968-A051-2425-C17924CB02B2}"/>
                    </a:ext>
                  </a:extLst>
                </p14:cNvPr>
                <p14:cNvContentPartPr/>
                <p14:nvPr/>
              </p14:nvContentPartPr>
              <p14:xfrm>
                <a:off x="5549036" y="3804807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121A69-5968-A051-2425-C17924CB02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0396" y="37958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77FA94-1D01-C543-39AF-EC8D58B06C35}"/>
                    </a:ext>
                  </a:extLst>
                </p14:cNvPr>
                <p14:cNvContentPartPr/>
                <p14:nvPr/>
              </p14:nvContentPartPr>
              <p14:xfrm>
                <a:off x="5685476" y="2984727"/>
                <a:ext cx="510480" cy="231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77FA94-1D01-C543-39AF-EC8D58B06C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76836" y="2976087"/>
                  <a:ext cx="528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E44D42-7495-20AE-63C6-174A601EB41D}"/>
                    </a:ext>
                  </a:extLst>
                </p14:cNvPr>
                <p14:cNvContentPartPr/>
                <p14:nvPr/>
              </p14:nvContentPartPr>
              <p14:xfrm>
                <a:off x="5732996" y="2932167"/>
                <a:ext cx="352800" cy="238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E44D42-7495-20AE-63C6-174A601EB4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24356" y="2923527"/>
                  <a:ext cx="370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2B8D36-C9EA-F3E7-4354-6180CCF16B3B}"/>
                    </a:ext>
                  </a:extLst>
                </p14:cNvPr>
                <p14:cNvContentPartPr/>
                <p14:nvPr/>
              </p14:nvContentPartPr>
              <p14:xfrm>
                <a:off x="6022436" y="2396127"/>
                <a:ext cx="347040" cy="14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2B8D36-C9EA-F3E7-4354-6180CCF16B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3436" y="2387127"/>
                  <a:ext cx="364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A93299-5215-4EEC-6FC2-D75ADF393A93}"/>
                    </a:ext>
                  </a:extLst>
                </p14:cNvPr>
                <p14:cNvContentPartPr/>
                <p14:nvPr/>
              </p14:nvContentPartPr>
              <p14:xfrm>
                <a:off x="6005516" y="2238807"/>
                <a:ext cx="237600" cy="43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A93299-5215-4EEC-6FC2-D75ADF393A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6876" y="2229807"/>
                  <a:ext cx="2552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066290-B116-2315-FB98-902F75AD7341}"/>
                    </a:ext>
                  </a:extLst>
                </p14:cNvPr>
                <p14:cNvContentPartPr/>
                <p14:nvPr/>
              </p14:nvContentPartPr>
              <p14:xfrm>
                <a:off x="6421676" y="1765407"/>
                <a:ext cx="329400" cy="16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066290-B116-2315-FB98-902F75AD73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2676" y="1756767"/>
                  <a:ext cx="34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BCB29D-630E-AC6E-8D27-579D9AE70075}"/>
                    </a:ext>
                  </a:extLst>
                </p14:cNvPr>
                <p14:cNvContentPartPr/>
                <p14:nvPr/>
              </p14:nvContentPartPr>
              <p14:xfrm>
                <a:off x="6409076" y="1723287"/>
                <a:ext cx="349200" cy="27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BCB29D-630E-AC6E-8D27-579D9AE700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0436" y="1714287"/>
                  <a:ext cx="366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542F3C-9D67-23AD-0A60-8EBBE6178697}"/>
                    </a:ext>
                  </a:extLst>
                </p14:cNvPr>
                <p14:cNvContentPartPr/>
                <p14:nvPr/>
              </p14:nvContentPartPr>
              <p14:xfrm>
                <a:off x="6495476" y="2059887"/>
                <a:ext cx="259560" cy="18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542F3C-9D67-23AD-0A60-8EBBE61786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86476" y="2051247"/>
                  <a:ext cx="277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94AE03-29FD-8020-8033-A87C0B4AF8E1}"/>
                    </a:ext>
                  </a:extLst>
                </p14:cNvPr>
                <p14:cNvContentPartPr/>
                <p14:nvPr/>
              </p14:nvContentPartPr>
              <p14:xfrm>
                <a:off x="6462356" y="2007327"/>
                <a:ext cx="264600" cy="38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94AE03-29FD-8020-8033-A87C0B4AF8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3356" y="1998687"/>
                  <a:ext cx="282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CDF6AC-F40D-31F0-9E5D-2148584084E9}"/>
                    </a:ext>
                  </a:extLst>
                </p14:cNvPr>
                <p14:cNvContentPartPr/>
                <p14:nvPr/>
              </p14:nvContentPartPr>
              <p14:xfrm>
                <a:off x="6558116" y="2617167"/>
                <a:ext cx="457920" cy="19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CDF6AC-F40D-31F0-9E5D-2148584084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9116" y="2608167"/>
                  <a:ext cx="47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A17B9E-7432-FBA3-1C46-10DEA169C23D}"/>
                    </a:ext>
                  </a:extLst>
                </p14:cNvPr>
                <p14:cNvContentPartPr/>
                <p14:nvPr/>
              </p14:nvContentPartPr>
              <p14:xfrm>
                <a:off x="6634436" y="2522487"/>
                <a:ext cx="218160" cy="47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A17B9E-7432-FBA3-1C46-10DEA169C2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5436" y="2513487"/>
                  <a:ext cx="235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3AE294-76E3-E005-53E2-A857D7D0F119}"/>
                    </a:ext>
                  </a:extLst>
                </p14:cNvPr>
                <p14:cNvContentPartPr/>
                <p14:nvPr/>
              </p14:nvContentPartPr>
              <p14:xfrm>
                <a:off x="6158876" y="2911287"/>
                <a:ext cx="334800" cy="160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3AE294-76E3-E005-53E2-A857D7D0F1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49876" y="2902647"/>
                  <a:ext cx="352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CD06B9-29CB-8B92-C68A-9B2E7AFE7D51}"/>
                    </a:ext>
                  </a:extLst>
                </p14:cNvPr>
                <p14:cNvContentPartPr/>
                <p14:nvPr/>
              </p14:nvContentPartPr>
              <p14:xfrm>
                <a:off x="6126476" y="2753607"/>
                <a:ext cx="263880" cy="66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CD06B9-29CB-8B92-C68A-9B2E7AFE7D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17476" y="2744607"/>
                  <a:ext cx="281520" cy="67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263427C-E0B5-351E-413E-290973232E7F}"/>
                  </a:ext>
                </a:extLst>
              </p14:cNvPr>
              <p14:cNvContentPartPr/>
              <p14:nvPr/>
            </p14:nvContentPartPr>
            <p14:xfrm>
              <a:off x="13442756" y="4592847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263427C-E0B5-351E-413E-290973232E7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433756" y="45842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A91DA078-24BD-DA28-7AE8-0F4C089412A7}"/>
              </a:ext>
            </a:extLst>
          </p:cNvPr>
          <p:cNvGrpSpPr/>
          <p:nvPr/>
        </p:nvGrpSpPr>
        <p:grpSpPr>
          <a:xfrm>
            <a:off x="361796" y="-32433"/>
            <a:ext cx="10078200" cy="4898520"/>
            <a:chOff x="361796" y="-32433"/>
            <a:chExt cx="10078200" cy="48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A44961-56B7-EF0A-1F01-C02110A775BC}"/>
                    </a:ext>
                  </a:extLst>
                </p14:cNvPr>
                <p14:cNvContentPartPr/>
                <p14:nvPr/>
              </p14:nvContentPartPr>
              <p14:xfrm>
                <a:off x="1060196" y="1277607"/>
                <a:ext cx="989640" cy="357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A44961-56B7-EF0A-1F01-C02110A775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1556" y="1268967"/>
                  <a:ext cx="1007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FC3778-C836-12C5-3A99-DF7F22AE413E}"/>
                    </a:ext>
                  </a:extLst>
                </p14:cNvPr>
                <p14:cNvContentPartPr/>
                <p14:nvPr/>
              </p14:nvContentPartPr>
              <p14:xfrm>
                <a:off x="361796" y="704127"/>
                <a:ext cx="614160" cy="1174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FC3778-C836-12C5-3A99-DF7F22AE41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3156" y="695487"/>
                  <a:ext cx="63180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16D6FF-7DE7-C94C-7643-B43D52AC54EA}"/>
                    </a:ext>
                  </a:extLst>
                </p14:cNvPr>
                <p14:cNvContentPartPr/>
                <p14:nvPr/>
              </p14:nvContentPartPr>
              <p14:xfrm>
                <a:off x="6926396" y="3079407"/>
                <a:ext cx="1585080" cy="114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16D6FF-7DE7-C94C-7643-B43D52AC54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17396" y="3070767"/>
                  <a:ext cx="160272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8DB7C69-FD17-E16F-6B22-5413B9B9B7B6}"/>
                    </a:ext>
                  </a:extLst>
                </p14:cNvPr>
                <p14:cNvContentPartPr/>
                <p14:nvPr/>
              </p14:nvContentPartPr>
              <p14:xfrm>
                <a:off x="9065516" y="3315567"/>
                <a:ext cx="698400" cy="81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8DB7C69-FD17-E16F-6B22-5413B9B9B7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56516" y="3306927"/>
                  <a:ext cx="71604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60B6E1-FDA1-1C9A-90DB-C956D2E0CB5E}"/>
                    </a:ext>
                  </a:extLst>
                </p14:cNvPr>
                <p14:cNvContentPartPr/>
                <p14:nvPr/>
              </p14:nvContentPartPr>
              <p14:xfrm>
                <a:off x="2012036" y="430887"/>
                <a:ext cx="5114160" cy="394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60B6E1-FDA1-1C9A-90DB-C956D2E0CB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3036" y="421887"/>
                  <a:ext cx="5131800" cy="39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39F412-3924-E427-5080-A9E371EB6BA2}"/>
                    </a:ext>
                  </a:extLst>
                </p14:cNvPr>
                <p14:cNvContentPartPr/>
                <p14:nvPr/>
              </p14:nvContentPartPr>
              <p14:xfrm>
                <a:off x="4453196" y="2183007"/>
                <a:ext cx="213840" cy="24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39F412-3924-E427-5080-A9E371EB6B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44556" y="2174007"/>
                  <a:ext cx="231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A0526D-60F1-6AC8-27D4-0E909584917F}"/>
                    </a:ext>
                  </a:extLst>
                </p14:cNvPr>
                <p14:cNvContentPartPr/>
                <p14:nvPr/>
              </p14:nvContentPartPr>
              <p14:xfrm>
                <a:off x="3899156" y="2963847"/>
                <a:ext cx="186120" cy="244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A0526D-60F1-6AC8-27D4-0E90958491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90516" y="2955207"/>
                  <a:ext cx="203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9D2A21-DDF0-F0F4-176D-DE3F36279AAC}"/>
                    </a:ext>
                  </a:extLst>
                </p14:cNvPr>
                <p14:cNvContentPartPr/>
                <p14:nvPr/>
              </p14:nvContentPartPr>
              <p14:xfrm>
                <a:off x="7359116" y="254487"/>
                <a:ext cx="436680" cy="51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9D2A21-DDF0-F0F4-176D-DE3F36279A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50116" y="245847"/>
                  <a:ext cx="4543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D94232-95F9-5BFF-BBCC-621BB3DAE026}"/>
                    </a:ext>
                  </a:extLst>
                </p14:cNvPr>
                <p14:cNvContentPartPr/>
                <p14:nvPr/>
              </p14:nvContentPartPr>
              <p14:xfrm>
                <a:off x="7945916" y="251967"/>
                <a:ext cx="46800" cy="25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D94232-95F9-5BFF-BBCC-621BB3DAE0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36916" y="243327"/>
                  <a:ext cx="64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224EBBF-E000-745C-5ADB-E98171E323D9}"/>
                    </a:ext>
                  </a:extLst>
                </p14:cNvPr>
                <p14:cNvContentPartPr/>
                <p14:nvPr/>
              </p14:nvContentPartPr>
              <p14:xfrm>
                <a:off x="2806196" y="612687"/>
                <a:ext cx="5570280" cy="425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224EBBF-E000-745C-5ADB-E98171E323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556" y="604047"/>
                  <a:ext cx="5587920" cy="42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B5AE5F-ED1B-94C5-D245-5B99E914BADF}"/>
                    </a:ext>
                  </a:extLst>
                </p14:cNvPr>
                <p14:cNvContentPartPr/>
                <p14:nvPr/>
              </p14:nvContentPartPr>
              <p14:xfrm>
                <a:off x="8648636" y="485247"/>
                <a:ext cx="489960" cy="407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B5AE5F-ED1B-94C5-D245-5B99E914BA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39996" y="476607"/>
                  <a:ext cx="5076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A84983-42FC-EA13-B41B-53C6FCF01118}"/>
                    </a:ext>
                  </a:extLst>
                </p14:cNvPr>
                <p14:cNvContentPartPr/>
                <p14:nvPr/>
              </p14:nvContentPartPr>
              <p14:xfrm>
                <a:off x="9163436" y="615207"/>
                <a:ext cx="412200" cy="39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A84983-42FC-EA13-B41B-53C6FCF011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54796" y="606567"/>
                  <a:ext cx="4298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54E124-8876-7FFF-0570-790BB36291B9}"/>
                    </a:ext>
                  </a:extLst>
                </p14:cNvPr>
                <p14:cNvContentPartPr/>
                <p14:nvPr/>
              </p14:nvContentPartPr>
              <p14:xfrm>
                <a:off x="1281956" y="500007"/>
                <a:ext cx="5082840" cy="3231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54E124-8876-7FFF-0570-790BB36291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3316" y="491367"/>
                  <a:ext cx="5100480" cy="32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251AFA-EFB7-9AC9-542F-56885F17F185}"/>
                    </a:ext>
                  </a:extLst>
                </p14:cNvPr>
                <p14:cNvContentPartPr/>
                <p14:nvPr/>
              </p14:nvContentPartPr>
              <p14:xfrm>
                <a:off x="6148436" y="294447"/>
                <a:ext cx="213120" cy="18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251AFA-EFB7-9AC9-542F-56885F17F1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39436" y="285447"/>
                  <a:ext cx="230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3AFBA05-048F-9729-5829-369FA9D03022}"/>
                    </a:ext>
                  </a:extLst>
                </p14:cNvPr>
                <p14:cNvContentPartPr/>
                <p14:nvPr/>
              </p14:nvContentPartPr>
              <p14:xfrm>
                <a:off x="6463796" y="361407"/>
                <a:ext cx="118080" cy="27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3AFBA05-048F-9729-5829-369FA9D030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55156" y="352767"/>
                  <a:ext cx="13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5EBEA2-C9F8-A9A5-DA14-1A2BED2679CC}"/>
                    </a:ext>
                  </a:extLst>
                </p14:cNvPr>
                <p14:cNvContentPartPr/>
                <p14:nvPr/>
              </p14:nvContentPartPr>
              <p14:xfrm>
                <a:off x="5789876" y="-32433"/>
                <a:ext cx="4650120" cy="139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5EBEA2-C9F8-A9A5-DA14-1A2BED2679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0876" y="-41073"/>
                  <a:ext cx="4667760" cy="141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7084944-9DF8-9246-30BF-7D4A6C10CAF6}"/>
                  </a:ext>
                </a:extLst>
              </p14:cNvPr>
              <p14:cNvContentPartPr/>
              <p14:nvPr/>
            </p14:nvContentPartPr>
            <p14:xfrm>
              <a:off x="1604516" y="3773127"/>
              <a:ext cx="244080" cy="37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7084944-9DF8-9246-30BF-7D4A6C10CA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95876" y="3764127"/>
                <a:ext cx="2617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8738448-1417-FAFC-8B03-9C1D4E878A59}"/>
                  </a:ext>
                </a:extLst>
              </p14:cNvPr>
              <p14:cNvContentPartPr/>
              <p14:nvPr/>
            </p14:nvContentPartPr>
            <p14:xfrm>
              <a:off x="1040036" y="3211167"/>
              <a:ext cx="2290320" cy="1519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8738448-1417-FAFC-8B03-9C1D4E878A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1396" y="3202167"/>
                <a:ext cx="2307960" cy="15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994F96B-EBD1-DDEE-8ECA-F8C97E0BBDF2}"/>
                  </a:ext>
                </a:extLst>
              </p14:cNvPr>
              <p14:cNvContentPartPr/>
              <p14:nvPr/>
            </p14:nvContentPartPr>
            <p14:xfrm>
              <a:off x="978116" y="3439767"/>
              <a:ext cx="1462320" cy="1050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994F96B-EBD1-DDEE-8ECA-F8C97E0BBDF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69116" y="3430767"/>
                <a:ext cx="1479960" cy="10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24A6C353-F9C4-4F14-20CA-173994C63F87}"/>
              </a:ext>
            </a:extLst>
          </p:cNvPr>
          <p:cNvGrpSpPr/>
          <p:nvPr/>
        </p:nvGrpSpPr>
        <p:grpSpPr>
          <a:xfrm>
            <a:off x="2436476" y="4089567"/>
            <a:ext cx="1112400" cy="986760"/>
            <a:chOff x="2436476" y="4089567"/>
            <a:chExt cx="111240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B9284D-9C43-94DE-0E8D-6B210119ED41}"/>
                    </a:ext>
                  </a:extLst>
                </p14:cNvPr>
                <p14:cNvContentPartPr/>
                <p14:nvPr/>
              </p14:nvContentPartPr>
              <p14:xfrm>
                <a:off x="2648516" y="4403487"/>
                <a:ext cx="618840" cy="27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B9284D-9C43-94DE-0E8D-6B210119ED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39516" y="4394847"/>
                  <a:ext cx="63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F1FB0B3-9CCE-90F0-CB90-9E393C74AC5F}"/>
                    </a:ext>
                  </a:extLst>
                </p14:cNvPr>
                <p14:cNvContentPartPr/>
                <p14:nvPr/>
              </p14:nvContentPartPr>
              <p14:xfrm>
                <a:off x="2617916" y="4350927"/>
                <a:ext cx="535680" cy="49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F1FB0B3-9CCE-90F0-CB90-9E393C74AC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09276" y="4342287"/>
                  <a:ext cx="5533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05006C-CB50-BD3A-23B9-4171477BFE17}"/>
                    </a:ext>
                  </a:extLst>
                </p14:cNvPr>
                <p14:cNvContentPartPr/>
                <p14:nvPr/>
              </p14:nvContentPartPr>
              <p14:xfrm>
                <a:off x="2436476" y="4089567"/>
                <a:ext cx="1112400" cy="98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05006C-CB50-BD3A-23B9-4171477BFE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7836" y="4080927"/>
                  <a:ext cx="1130040" cy="10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CB8A009-561D-A0E2-5709-E40DCEAEDB01}"/>
                  </a:ext>
                </a:extLst>
              </p14:cNvPr>
              <p14:cNvContentPartPr/>
              <p14:nvPr/>
            </p14:nvContentPartPr>
            <p14:xfrm>
              <a:off x="6575036" y="92847"/>
              <a:ext cx="2167560" cy="768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CB8A009-561D-A0E2-5709-E40DCEAEDB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66396" y="84207"/>
                <a:ext cx="218520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3E8CA5-F5F7-B2BC-A144-8F17A902934A}"/>
                  </a:ext>
                </a:extLst>
              </p14:cNvPr>
              <p14:cNvContentPartPr/>
              <p14:nvPr/>
            </p14:nvContentPartPr>
            <p14:xfrm>
              <a:off x="7157516" y="690087"/>
              <a:ext cx="1297800" cy="96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3E8CA5-F5F7-B2BC-A144-8F17A902934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48516" y="681087"/>
                <a:ext cx="1315440" cy="1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55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-Means Clustering Algorithm - Javatpoint">
            <a:extLst>
              <a:ext uri="{FF2B5EF4-FFF2-40B4-BE49-F238E27FC236}">
                <a16:creationId xmlns:a16="http://schemas.microsoft.com/office/drawing/2014/main" id="{E3904855-6E8F-D783-A589-FBB7306D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75" y="2350926"/>
            <a:ext cx="5967303" cy="42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2BC4F-B515-87D1-B166-3FB169CB9D15}"/>
              </a:ext>
            </a:extLst>
          </p:cNvPr>
          <p:cNvSpPr txBox="1"/>
          <p:nvPr/>
        </p:nvSpPr>
        <p:spPr>
          <a:xfrm>
            <a:off x="349495" y="927438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K-Means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unsupervised learning algorithm that partitions data into k clusters based on feature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 similar machinery based on performance metrics.</a:t>
            </a:r>
          </a:p>
        </p:txBody>
      </p:sp>
    </p:spTree>
    <p:extLst>
      <p:ext uri="{BB962C8B-B14F-4D97-AF65-F5344CB8AC3E}">
        <p14:creationId xmlns:p14="http://schemas.microsoft.com/office/powerpoint/2010/main" val="94482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5122" name="Picture 2" descr="Train Test Split: What it Means and How to Use It | Built In">
            <a:extLst>
              <a:ext uri="{FF2B5EF4-FFF2-40B4-BE49-F238E27FC236}">
                <a16:creationId xmlns:a16="http://schemas.microsoft.com/office/drawing/2014/main" id="{E962E530-9446-64C6-51C5-1D7F0B22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230" y="3271486"/>
            <a:ext cx="9335453" cy="32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2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5" name="Picture 4" descr="A diagram of a training and testing&#10;&#10;Description automatically generated">
            <a:extLst>
              <a:ext uri="{FF2B5EF4-FFF2-40B4-BE49-F238E27FC236}">
                <a16:creationId xmlns:a16="http://schemas.microsoft.com/office/drawing/2014/main" id="{51880A62-B314-6693-5083-45B7A2BB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49" y="2001348"/>
            <a:ext cx="8327300" cy="4684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5C6236-AAEB-27A1-F19C-DF6D8F01B861}"/>
                  </a:ext>
                </a:extLst>
              </p14:cNvPr>
              <p14:cNvContentPartPr/>
              <p14:nvPr/>
            </p14:nvContentPartPr>
            <p14:xfrm>
              <a:off x="7914236" y="434048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5C6236-AAEB-27A1-F19C-DF6D8F01B8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5236" y="43314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28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12290" name="Picture 2" descr="My Notes on MAE vs MSE Error Metrics 🚀 | HackerNoon">
            <a:extLst>
              <a:ext uri="{FF2B5EF4-FFF2-40B4-BE49-F238E27FC236}">
                <a16:creationId xmlns:a16="http://schemas.microsoft.com/office/drawing/2014/main" id="{563A630D-5474-0B7B-82AD-139AFA80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4" y="2191462"/>
            <a:ext cx="6529359" cy="415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B16B0E8-8A1A-487E-5D0F-FB2B1F623A3C}"/>
                  </a:ext>
                </a:extLst>
              </p14:cNvPr>
              <p14:cNvContentPartPr/>
              <p14:nvPr/>
            </p14:nvContentPartPr>
            <p14:xfrm>
              <a:off x="9037796" y="62607"/>
              <a:ext cx="1326240" cy="960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B16B0E8-8A1A-487E-5D0F-FB2B1F623A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8796" y="53607"/>
                <a:ext cx="134388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984516D-C035-3D52-7E5B-D730E2FEA2DF}"/>
                  </a:ext>
                </a:extLst>
              </p14:cNvPr>
              <p14:cNvContentPartPr/>
              <p14:nvPr/>
            </p14:nvContentPartPr>
            <p14:xfrm>
              <a:off x="8082356" y="4182807"/>
              <a:ext cx="3159720" cy="10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984516D-C035-3D52-7E5B-D730E2FEA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3356" y="4173807"/>
                <a:ext cx="3177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2137378-B7C6-EECD-A293-97000AB6E65F}"/>
                  </a:ext>
                </a:extLst>
              </p14:cNvPr>
              <p14:cNvContentPartPr/>
              <p14:nvPr/>
            </p14:nvContentPartPr>
            <p14:xfrm>
              <a:off x="3574436" y="4004967"/>
              <a:ext cx="1163160" cy="945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2137378-B7C6-EECD-A293-97000AB6E6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5436" y="3995967"/>
                <a:ext cx="118080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2D16756-FFC7-2390-B30A-6E33FD2F6941}"/>
                  </a:ext>
                </a:extLst>
              </p14:cNvPr>
              <p14:cNvContentPartPr/>
              <p14:nvPr/>
            </p14:nvContentPartPr>
            <p14:xfrm>
              <a:off x="4654076" y="3320247"/>
              <a:ext cx="1862640" cy="3302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2D16756-FFC7-2390-B30A-6E33FD2F69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5076" y="3311607"/>
                <a:ext cx="1880280" cy="33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2ECE2771-099E-6A54-1B56-835B53538367}"/>
              </a:ext>
            </a:extLst>
          </p:cNvPr>
          <p:cNvGrpSpPr/>
          <p:nvPr/>
        </p:nvGrpSpPr>
        <p:grpSpPr>
          <a:xfrm>
            <a:off x="157676" y="169167"/>
            <a:ext cx="12217320" cy="6117840"/>
            <a:chOff x="157676" y="169167"/>
            <a:chExt cx="12217320" cy="61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8C80FEC-1862-0122-A2B1-240E1096D68B}"/>
                    </a:ext>
                  </a:extLst>
                </p14:cNvPr>
                <p14:cNvContentPartPr/>
                <p14:nvPr/>
              </p14:nvContentPartPr>
              <p14:xfrm>
                <a:off x="3038756" y="598647"/>
                <a:ext cx="406080" cy="581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8C80FEC-1862-0122-A2B1-240E1096D6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0116" y="590007"/>
                  <a:ext cx="4237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D445FF-9352-9452-6E6B-46228F5CDBD2}"/>
                    </a:ext>
                  </a:extLst>
                </p14:cNvPr>
                <p14:cNvContentPartPr/>
                <p14:nvPr/>
              </p14:nvContentPartPr>
              <p14:xfrm>
                <a:off x="3771716" y="493887"/>
                <a:ext cx="348120" cy="85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D445FF-9352-9452-6E6B-46228F5CDB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3076" y="485247"/>
                  <a:ext cx="36576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379C16-F358-1CF8-44DF-280E92C47205}"/>
                    </a:ext>
                  </a:extLst>
                </p14:cNvPr>
                <p14:cNvContentPartPr/>
                <p14:nvPr/>
              </p14:nvContentPartPr>
              <p14:xfrm>
                <a:off x="4033796" y="552567"/>
                <a:ext cx="2146320" cy="1752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379C16-F358-1CF8-44DF-280E92C47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4796" y="543927"/>
                  <a:ext cx="2163960" cy="17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9C8AE6-9279-006D-FAB5-E9CFC8019AE5}"/>
                    </a:ext>
                  </a:extLst>
                </p14:cNvPr>
                <p14:cNvContentPartPr/>
                <p14:nvPr/>
              </p14:nvContentPartPr>
              <p14:xfrm>
                <a:off x="2721596" y="1445367"/>
                <a:ext cx="3739320" cy="3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9C8AE6-9279-006D-FAB5-E9CFC8019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2956" y="1436727"/>
                  <a:ext cx="3756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EA81A9-DBF4-608E-1AAD-BF2A8B2E804D}"/>
                    </a:ext>
                  </a:extLst>
                </p14:cNvPr>
                <p14:cNvContentPartPr/>
                <p14:nvPr/>
              </p14:nvContentPartPr>
              <p14:xfrm>
                <a:off x="2876396" y="1482087"/>
                <a:ext cx="1086120" cy="10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EA81A9-DBF4-608E-1AAD-BF2A8B2E80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7756" y="1473087"/>
                  <a:ext cx="110376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660E5F-B97D-E2B4-7C1F-6124D2449697}"/>
                    </a:ext>
                  </a:extLst>
                </p14:cNvPr>
                <p14:cNvContentPartPr/>
                <p14:nvPr/>
              </p14:nvContentPartPr>
              <p14:xfrm>
                <a:off x="4003916" y="1482087"/>
                <a:ext cx="1296000" cy="118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660E5F-B97D-E2B4-7C1F-6124D24496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5276" y="1473087"/>
                  <a:ext cx="131364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D9A784-55C2-324A-3043-753819678E96}"/>
                    </a:ext>
                  </a:extLst>
                </p14:cNvPr>
                <p14:cNvContentPartPr/>
                <p14:nvPr/>
              </p14:nvContentPartPr>
              <p14:xfrm>
                <a:off x="4988516" y="2837487"/>
                <a:ext cx="399960" cy="37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D9A784-55C2-324A-3043-753819678E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9516" y="2828487"/>
                  <a:ext cx="417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5159B6-E835-F5A9-8C79-C232DA975DAC}"/>
                    </a:ext>
                  </a:extLst>
                </p14:cNvPr>
                <p14:cNvContentPartPr/>
                <p14:nvPr/>
              </p14:nvContentPartPr>
              <p14:xfrm>
                <a:off x="2409836" y="2797167"/>
                <a:ext cx="567360" cy="31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5159B6-E835-F5A9-8C79-C232DA975D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01196" y="2788527"/>
                  <a:ext cx="585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88D9F6-6BC8-5774-0662-153C0795CE6E}"/>
                    </a:ext>
                  </a:extLst>
                </p14:cNvPr>
                <p14:cNvContentPartPr/>
                <p14:nvPr/>
              </p14:nvContentPartPr>
              <p14:xfrm>
                <a:off x="6337436" y="2347887"/>
                <a:ext cx="1040040" cy="47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88D9F6-6BC8-5774-0662-153C0795CE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28796" y="2339247"/>
                  <a:ext cx="10576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1A07CD-46C5-42AD-92D9-B416937B3F76}"/>
                    </a:ext>
                  </a:extLst>
                </p14:cNvPr>
                <p14:cNvContentPartPr/>
                <p14:nvPr/>
              </p14:nvContentPartPr>
              <p14:xfrm>
                <a:off x="7608236" y="2103087"/>
                <a:ext cx="403920" cy="63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1A07CD-46C5-42AD-92D9-B416937B3F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99236" y="2094447"/>
                  <a:ext cx="4215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E90565-1347-4F08-F2ED-9D3A5A32C4D6}"/>
                    </a:ext>
                  </a:extLst>
                </p14:cNvPr>
                <p14:cNvContentPartPr/>
                <p14:nvPr/>
              </p14:nvContentPartPr>
              <p14:xfrm>
                <a:off x="8240036" y="2364447"/>
                <a:ext cx="360" cy="16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E90565-1347-4F08-F2ED-9D3A5A32C4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31396" y="2355447"/>
                  <a:ext cx="18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FA5A07-F73F-4783-45B0-7D87A9F5DC2B}"/>
                    </a:ext>
                  </a:extLst>
                </p14:cNvPr>
                <p14:cNvContentPartPr/>
                <p14:nvPr/>
              </p14:nvContentPartPr>
              <p14:xfrm>
                <a:off x="8250116" y="2101647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FA5A07-F73F-4783-45B0-7D87A9F5DC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41476" y="20926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12968A-8E78-D280-30A0-E1EA7E79B55B}"/>
                    </a:ext>
                  </a:extLst>
                </p14:cNvPr>
                <p14:cNvContentPartPr/>
                <p14:nvPr/>
              </p14:nvContentPartPr>
              <p14:xfrm>
                <a:off x="8502836" y="2400447"/>
                <a:ext cx="82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12968A-8E78-D280-30A0-E1EA7E79B5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94196" y="2391807"/>
                  <a:ext cx="2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FF3540-1673-A4BA-EF03-EEFF2D3B8714}"/>
                    </a:ext>
                  </a:extLst>
                </p14:cNvPr>
                <p14:cNvContentPartPr/>
                <p14:nvPr/>
              </p14:nvContentPartPr>
              <p14:xfrm>
                <a:off x="8681036" y="2154567"/>
                <a:ext cx="190800" cy="496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FF3540-1673-A4BA-EF03-EEFF2D3B87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72396" y="2145927"/>
                  <a:ext cx="208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4C5795-3BC1-2ACE-9A1E-4BAEA62B5372}"/>
                    </a:ext>
                  </a:extLst>
                </p14:cNvPr>
                <p14:cNvContentPartPr/>
                <p14:nvPr/>
              </p14:nvContentPartPr>
              <p14:xfrm>
                <a:off x="9231116" y="1920207"/>
                <a:ext cx="511920" cy="731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4C5795-3BC1-2ACE-9A1E-4BAEA62B53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22476" y="1911207"/>
                  <a:ext cx="52956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3FD4D1-3F26-A23A-811B-0A5BE3CD2B9E}"/>
                    </a:ext>
                  </a:extLst>
                </p14:cNvPr>
                <p14:cNvContentPartPr/>
                <p14:nvPr/>
              </p14:nvContentPartPr>
              <p14:xfrm>
                <a:off x="9322196" y="2165727"/>
                <a:ext cx="340920" cy="22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3FD4D1-3F26-A23A-811B-0A5BE3CD2B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3556" y="2157087"/>
                  <a:ext cx="358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D9EFA2-4193-62E2-2A23-52CF167C4A25}"/>
                    </a:ext>
                  </a:extLst>
                </p14:cNvPr>
                <p14:cNvContentPartPr/>
                <p14:nvPr/>
              </p14:nvContentPartPr>
              <p14:xfrm>
                <a:off x="9908636" y="1724727"/>
                <a:ext cx="577800" cy="704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D9EFA2-4193-62E2-2A23-52CF167C4A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99636" y="1716087"/>
                  <a:ext cx="59544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86ACFB-0F7E-2B47-3B34-22CE1DF0F9EA}"/>
                    </a:ext>
                  </a:extLst>
                </p14:cNvPr>
                <p14:cNvContentPartPr/>
                <p14:nvPr/>
              </p14:nvContentPartPr>
              <p14:xfrm>
                <a:off x="10415876" y="1618527"/>
                <a:ext cx="357480" cy="84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86ACFB-0F7E-2B47-3B34-22CE1DF0F9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07236" y="1609527"/>
                  <a:ext cx="37512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AD1F90-A185-566A-AB30-3C14B339CE34}"/>
                    </a:ext>
                  </a:extLst>
                </p14:cNvPr>
                <p14:cNvContentPartPr/>
                <p14:nvPr/>
              </p14:nvContentPartPr>
              <p14:xfrm>
                <a:off x="8253716" y="3415287"/>
                <a:ext cx="301680" cy="59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AD1F90-A185-566A-AB30-3C14B339CE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45076" y="3406647"/>
                  <a:ext cx="3193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016350-7D50-44CB-8BE9-E0A56E3970B2}"/>
                    </a:ext>
                  </a:extLst>
                </p14:cNvPr>
                <p14:cNvContentPartPr/>
                <p14:nvPr/>
              </p14:nvContentPartPr>
              <p14:xfrm>
                <a:off x="8861036" y="3205047"/>
                <a:ext cx="270360" cy="62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016350-7D50-44CB-8BE9-E0A56E3970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52036" y="3196407"/>
                  <a:ext cx="28800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167444-EEA8-462D-35DC-EF5C2B2A61F6}"/>
                    </a:ext>
                  </a:extLst>
                </p14:cNvPr>
                <p14:cNvContentPartPr/>
                <p14:nvPr/>
              </p14:nvContentPartPr>
              <p14:xfrm>
                <a:off x="9235436" y="3260847"/>
                <a:ext cx="1222560" cy="66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167444-EEA8-462D-35DC-EF5C2B2A61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26436" y="3251847"/>
                  <a:ext cx="12402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366924-2D7E-A354-9B66-146C6F484C89}"/>
                    </a:ext>
                  </a:extLst>
                </p14:cNvPr>
                <p14:cNvContentPartPr/>
                <p14:nvPr/>
              </p14:nvContentPartPr>
              <p14:xfrm>
                <a:off x="10687676" y="3342207"/>
                <a:ext cx="39960" cy="365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366924-2D7E-A354-9B66-146C6F484C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79036" y="3333567"/>
                  <a:ext cx="57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75571C-7469-11B7-0B99-FFE7F268189E}"/>
                    </a:ext>
                  </a:extLst>
                </p14:cNvPr>
                <p14:cNvContentPartPr/>
                <p14:nvPr/>
              </p14:nvContentPartPr>
              <p14:xfrm>
                <a:off x="10709996" y="315284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75571C-7469-11B7-0B99-FFE7F26818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01356" y="31438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ADAAFD-213B-6865-E0E5-A10EE8BBEDFA}"/>
                    </a:ext>
                  </a:extLst>
                </p14:cNvPr>
                <p14:cNvContentPartPr/>
                <p14:nvPr/>
              </p14:nvContentPartPr>
              <p14:xfrm>
                <a:off x="10875956" y="2868807"/>
                <a:ext cx="256320" cy="122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ADAAFD-213B-6865-E0E5-A10EE8BBED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66956" y="2859807"/>
                  <a:ext cx="273960" cy="12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0B90B1-E679-A9BC-5936-D7F26E2C761A}"/>
                    </a:ext>
                  </a:extLst>
                </p14:cNvPr>
                <p14:cNvContentPartPr/>
                <p14:nvPr/>
              </p14:nvContentPartPr>
              <p14:xfrm>
                <a:off x="11235596" y="3499527"/>
                <a:ext cx="8280" cy="24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0B90B1-E679-A9BC-5936-D7F26E2C76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26596" y="3490887"/>
                  <a:ext cx="25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F01FCF-A12D-DF4E-30E7-B86C6865ED06}"/>
                    </a:ext>
                  </a:extLst>
                </p14:cNvPr>
                <p14:cNvContentPartPr/>
                <p14:nvPr/>
              </p14:nvContentPartPr>
              <p14:xfrm>
                <a:off x="11267276" y="322664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F01FCF-A12D-DF4E-30E7-B86C6865ED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58276" y="32180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53E2B8-33EE-0104-A5D4-1645C530744B}"/>
                    </a:ext>
                  </a:extLst>
                </p14:cNvPr>
                <p14:cNvContentPartPr/>
                <p14:nvPr/>
              </p14:nvContentPartPr>
              <p14:xfrm>
                <a:off x="9837716" y="3919647"/>
                <a:ext cx="1464120" cy="673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53E2B8-33EE-0104-A5D4-1645C53074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8716" y="3911007"/>
                  <a:ext cx="148176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E8845E-C88C-0374-F4CF-4B58F72854C3}"/>
                    </a:ext>
                  </a:extLst>
                </p14:cNvPr>
                <p14:cNvContentPartPr/>
                <p14:nvPr/>
              </p14:nvContentPartPr>
              <p14:xfrm>
                <a:off x="8387276" y="514767"/>
                <a:ext cx="21240" cy="70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E8845E-C88C-0374-F4CF-4B58F72854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78636" y="506127"/>
                  <a:ext cx="388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8D2576-79E0-41B8-05C0-75A8868C22F6}"/>
                    </a:ext>
                  </a:extLst>
                </p14:cNvPr>
                <p14:cNvContentPartPr/>
                <p14:nvPr/>
              </p14:nvContentPartPr>
              <p14:xfrm>
                <a:off x="8704796" y="848487"/>
                <a:ext cx="314280" cy="24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8D2576-79E0-41B8-05C0-75A8868C22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96156" y="839847"/>
                  <a:ext cx="331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2699B6-6E7C-6014-1753-DE844AE3C065}"/>
                    </a:ext>
                  </a:extLst>
                </p14:cNvPr>
                <p14:cNvContentPartPr/>
                <p14:nvPr/>
              </p14:nvContentPartPr>
              <p14:xfrm>
                <a:off x="9238316" y="761367"/>
                <a:ext cx="775440" cy="47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2699B6-6E7C-6014-1753-DE844AE3C0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29316" y="752367"/>
                  <a:ext cx="7930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BA3515-5007-6FCB-2FDD-5275B03A2F98}"/>
                    </a:ext>
                  </a:extLst>
                </p14:cNvPr>
                <p14:cNvContentPartPr/>
                <p14:nvPr/>
              </p14:nvContentPartPr>
              <p14:xfrm>
                <a:off x="9553316" y="177807"/>
                <a:ext cx="253080" cy="49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BA3515-5007-6FCB-2FDD-5275B03A2F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44676" y="169167"/>
                  <a:ext cx="2707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FF0529-8BD3-7E85-5362-30DBA477CBE8}"/>
                    </a:ext>
                  </a:extLst>
                </p14:cNvPr>
                <p14:cNvContentPartPr/>
                <p14:nvPr/>
              </p14:nvContentPartPr>
              <p14:xfrm>
                <a:off x="9448556" y="483087"/>
                <a:ext cx="250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FF0529-8BD3-7E85-5362-30DBA477CB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39916" y="474087"/>
                  <a:ext cx="267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0FACD2-C195-92D2-AECF-B7516CD93011}"/>
                    </a:ext>
                  </a:extLst>
                </p14:cNvPr>
                <p14:cNvContentPartPr/>
                <p14:nvPr/>
              </p14:nvContentPartPr>
              <p14:xfrm>
                <a:off x="10372676" y="420087"/>
                <a:ext cx="415440" cy="75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0FACD2-C195-92D2-AECF-B7516CD930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63676" y="411087"/>
                  <a:ext cx="4330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D8C366-A9AB-6026-5CB1-E8DE8A43530D}"/>
                    </a:ext>
                  </a:extLst>
                </p14:cNvPr>
                <p14:cNvContentPartPr/>
                <p14:nvPr/>
              </p14:nvContentPartPr>
              <p14:xfrm>
                <a:off x="10121396" y="781167"/>
                <a:ext cx="480960" cy="11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D8C366-A9AB-6026-5CB1-E8DE8A4353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2396" y="772527"/>
                  <a:ext cx="49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822C1F-EBE5-BA10-EE37-EE1441A98BF7}"/>
                    </a:ext>
                  </a:extLst>
                </p14:cNvPr>
                <p14:cNvContentPartPr/>
                <p14:nvPr/>
              </p14:nvContentPartPr>
              <p14:xfrm>
                <a:off x="10941116" y="377607"/>
                <a:ext cx="301320" cy="691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822C1F-EBE5-BA10-EE37-EE1441A98B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32116" y="368967"/>
                  <a:ext cx="3189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E0F221-1DA7-D51F-B62F-6CF226557C4E}"/>
                    </a:ext>
                  </a:extLst>
                </p14:cNvPr>
                <p14:cNvContentPartPr/>
                <p14:nvPr/>
              </p14:nvContentPartPr>
              <p14:xfrm>
                <a:off x="11091956" y="1522407"/>
                <a:ext cx="81000" cy="64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E0F221-1DA7-D51F-B62F-6CF226557C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82956" y="1513767"/>
                  <a:ext cx="98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D9D1AA-34A7-6714-C8FA-56DA58F00C68}"/>
                    </a:ext>
                  </a:extLst>
                </p14:cNvPr>
                <p14:cNvContentPartPr/>
                <p14:nvPr/>
              </p14:nvContentPartPr>
              <p14:xfrm>
                <a:off x="10131836" y="169167"/>
                <a:ext cx="1482480" cy="124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D9D1AA-34A7-6714-C8FA-56DA58F00C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23196" y="160167"/>
                  <a:ext cx="150012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E07620-A83A-BE82-F312-89CE2F881499}"/>
                    </a:ext>
                  </a:extLst>
                </p14:cNvPr>
                <p14:cNvContentPartPr/>
                <p14:nvPr/>
              </p14:nvContentPartPr>
              <p14:xfrm>
                <a:off x="8212316" y="1294887"/>
                <a:ext cx="961200" cy="114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E07620-A83A-BE82-F312-89CE2F8814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03316" y="1285887"/>
                  <a:ext cx="9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D046EE-2630-E42B-50B8-CC37F9991698}"/>
                    </a:ext>
                  </a:extLst>
                </p14:cNvPr>
                <p14:cNvContentPartPr/>
                <p14:nvPr/>
              </p14:nvContentPartPr>
              <p14:xfrm>
                <a:off x="11245316" y="1418727"/>
                <a:ext cx="116280" cy="541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D046EE-2630-E42B-50B8-CC37F99916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36316" y="1410087"/>
                  <a:ext cx="1339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0AD9DE-C1B6-338A-DA90-BBF63262332E}"/>
                    </a:ext>
                  </a:extLst>
                </p14:cNvPr>
                <p14:cNvContentPartPr/>
                <p14:nvPr/>
              </p14:nvContentPartPr>
              <p14:xfrm>
                <a:off x="11455196" y="1680807"/>
                <a:ext cx="274680" cy="47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0AD9DE-C1B6-338A-DA90-BBF6326233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46556" y="1672167"/>
                  <a:ext cx="2923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2B0245-A921-93E9-58F3-45547BBCFC0E}"/>
                    </a:ext>
                  </a:extLst>
                </p14:cNvPr>
                <p14:cNvContentPartPr/>
                <p14:nvPr/>
              </p14:nvContentPartPr>
              <p14:xfrm>
                <a:off x="10928876" y="1125687"/>
                <a:ext cx="1064880" cy="128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2B0245-A921-93E9-58F3-45547BBCFC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20236" y="1117047"/>
                  <a:ext cx="1082520" cy="13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21604B-260B-310C-6F85-24D301A6D535}"/>
                    </a:ext>
                  </a:extLst>
                </p14:cNvPr>
                <p14:cNvContentPartPr/>
                <p14:nvPr/>
              </p14:nvContentPartPr>
              <p14:xfrm>
                <a:off x="157676" y="3594207"/>
                <a:ext cx="4416120" cy="230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21604B-260B-310C-6F85-24D301A6D5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9036" y="3585567"/>
                  <a:ext cx="4433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282DAC-D462-7AC6-AF84-B4612D32F1F2}"/>
                    </a:ext>
                  </a:extLst>
                </p14:cNvPr>
                <p14:cNvContentPartPr/>
                <p14:nvPr/>
              </p14:nvContentPartPr>
              <p14:xfrm>
                <a:off x="4214516" y="3489087"/>
                <a:ext cx="8160480" cy="883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282DAC-D462-7AC6-AF84-B4612D32F1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05516" y="3480447"/>
                  <a:ext cx="817812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E81EFB-CE7D-455D-229F-B22A2406E9CB}"/>
                    </a:ext>
                  </a:extLst>
                </p14:cNvPr>
                <p14:cNvContentPartPr/>
                <p14:nvPr/>
              </p14:nvContentPartPr>
              <p14:xfrm>
                <a:off x="640796" y="4182447"/>
                <a:ext cx="820080" cy="168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E81EFB-CE7D-455D-229F-B22A2406E9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2156" y="4173807"/>
                  <a:ext cx="83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360C33-690F-E0A2-D5A9-B83C77B75BF8}"/>
                    </a:ext>
                  </a:extLst>
                </p14:cNvPr>
                <p14:cNvContentPartPr/>
                <p14:nvPr/>
              </p14:nvContentPartPr>
              <p14:xfrm>
                <a:off x="1050836" y="4361727"/>
                <a:ext cx="12240" cy="43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360C33-690F-E0A2-D5A9-B83C77B75B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2196" y="4353087"/>
                  <a:ext cx="298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1F19C9-2B17-B757-BD49-A88893B14D76}"/>
                    </a:ext>
                  </a:extLst>
                </p14:cNvPr>
                <p14:cNvContentPartPr/>
                <p14:nvPr/>
              </p14:nvContentPartPr>
              <p14:xfrm>
                <a:off x="1292396" y="4523007"/>
                <a:ext cx="938880" cy="84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1F19C9-2B17-B757-BD49-A88893B14D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3756" y="4514367"/>
                  <a:ext cx="9565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7DA71CC-66C5-D66C-71C2-C8003FE24DFE}"/>
                    </a:ext>
                  </a:extLst>
                </p14:cNvPr>
                <p14:cNvContentPartPr/>
                <p14:nvPr/>
              </p14:nvContentPartPr>
              <p14:xfrm>
                <a:off x="2331356" y="4434087"/>
                <a:ext cx="394200" cy="60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7DA71CC-66C5-D66C-71C2-C8003FE24D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2716" y="4425087"/>
                  <a:ext cx="4118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1FD04A-0ACC-C613-67C1-71C284ABCDFF}"/>
                    </a:ext>
                  </a:extLst>
                </p14:cNvPr>
                <p14:cNvContentPartPr/>
                <p14:nvPr/>
              </p14:nvContentPartPr>
              <p14:xfrm>
                <a:off x="798836" y="4980927"/>
                <a:ext cx="2545200" cy="493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1FD04A-0ACC-C613-67C1-71C284ABCD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0196" y="4971927"/>
                  <a:ext cx="2562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254D9F-0D51-EBE5-592F-A69E9A50F345}"/>
                    </a:ext>
                  </a:extLst>
                </p14:cNvPr>
                <p14:cNvContentPartPr/>
                <p14:nvPr/>
              </p14:nvContentPartPr>
              <p14:xfrm>
                <a:off x="4902836" y="3836487"/>
                <a:ext cx="689040" cy="627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254D9F-0D51-EBE5-592F-A69E9A50F3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94196" y="3827487"/>
                  <a:ext cx="7066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1E853A-4C7D-B332-9EC6-3B94A036DE31}"/>
                    </a:ext>
                  </a:extLst>
                </p14:cNvPr>
                <p14:cNvContentPartPr/>
                <p14:nvPr/>
              </p14:nvContentPartPr>
              <p14:xfrm>
                <a:off x="3615476" y="4907847"/>
                <a:ext cx="1164960" cy="273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1E853A-4C7D-B332-9EC6-3B94A036DE3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06836" y="4899207"/>
                  <a:ext cx="1182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CD2387-26AD-384E-5823-B8B5D5516458}"/>
                    </a:ext>
                  </a:extLst>
                </p14:cNvPr>
                <p14:cNvContentPartPr/>
                <p14:nvPr/>
              </p14:nvContentPartPr>
              <p14:xfrm>
                <a:off x="4918676" y="4779687"/>
                <a:ext cx="724320" cy="74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CD2387-26AD-384E-5823-B8B5D551645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10036" y="4770687"/>
                  <a:ext cx="74196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F6C3FF5-59C8-8079-BF65-A8AE5A8D9900}"/>
                    </a:ext>
                  </a:extLst>
                </p14:cNvPr>
                <p14:cNvContentPartPr/>
                <p14:nvPr/>
              </p14:nvContentPartPr>
              <p14:xfrm>
                <a:off x="3583436" y="5139327"/>
                <a:ext cx="1243800" cy="111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F6C3FF5-59C8-8079-BF65-A8AE5A8D99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74436" y="5130687"/>
                  <a:ext cx="126144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C1A5B87-51BC-8132-FD5C-1C19D51C7E77}"/>
                    </a:ext>
                  </a:extLst>
                </p14:cNvPr>
                <p14:cNvContentPartPr/>
                <p14:nvPr/>
              </p14:nvContentPartPr>
              <p14:xfrm>
                <a:off x="5275796" y="5760687"/>
                <a:ext cx="675000" cy="52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C1A5B87-51BC-8132-FD5C-1C19D51C7E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67156" y="5752047"/>
                  <a:ext cx="6926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1926C55-3CDE-30C1-D190-CEF6AA5F3D98}"/>
                    </a:ext>
                  </a:extLst>
                </p14:cNvPr>
                <p14:cNvContentPartPr/>
                <p14:nvPr/>
              </p14:nvContentPartPr>
              <p14:xfrm>
                <a:off x="4488116" y="3505287"/>
                <a:ext cx="1877400" cy="1423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1926C55-3CDE-30C1-D190-CEF6AA5F3D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79476" y="3496647"/>
                  <a:ext cx="1895040" cy="14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60A88E-CD59-01E2-FE23-6AABA5CBED53}"/>
              </a:ext>
            </a:extLst>
          </p:cNvPr>
          <p:cNvGrpSpPr/>
          <p:nvPr/>
        </p:nvGrpSpPr>
        <p:grpSpPr>
          <a:xfrm>
            <a:off x="7292516" y="4863927"/>
            <a:ext cx="4347720" cy="1221480"/>
            <a:chOff x="7292516" y="4863927"/>
            <a:chExt cx="434772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FD976B-34D5-6879-CC7A-E477227F937E}"/>
                    </a:ext>
                  </a:extLst>
                </p14:cNvPr>
                <p14:cNvContentPartPr/>
                <p14:nvPr/>
              </p14:nvContentPartPr>
              <p14:xfrm>
                <a:off x="7292516" y="4939887"/>
                <a:ext cx="864720" cy="57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FD976B-34D5-6879-CC7A-E477227F93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3516" y="4930887"/>
                  <a:ext cx="8823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E5B707-9071-DE04-8F55-3E05EF98647B}"/>
                    </a:ext>
                  </a:extLst>
                </p14:cNvPr>
                <p14:cNvContentPartPr/>
                <p14:nvPr/>
              </p14:nvContentPartPr>
              <p14:xfrm>
                <a:off x="8364596" y="4885527"/>
                <a:ext cx="1190880" cy="660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E5B707-9071-DE04-8F55-3E05EF9864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55596" y="4876887"/>
                  <a:ext cx="120852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27CD3A7-34AE-B84D-377C-C4CBA64E0D9B}"/>
                    </a:ext>
                  </a:extLst>
                </p14:cNvPr>
                <p14:cNvContentPartPr/>
                <p14:nvPr/>
              </p14:nvContentPartPr>
              <p14:xfrm>
                <a:off x="9174956" y="5243727"/>
                <a:ext cx="486360" cy="236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27CD3A7-34AE-B84D-377C-C4CBA64E0D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66316" y="5235087"/>
                  <a:ext cx="50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7B111C-3C94-7577-5844-5D61AD81A6B0}"/>
                    </a:ext>
                  </a:extLst>
                </p14:cNvPr>
                <p14:cNvContentPartPr/>
                <p14:nvPr/>
              </p14:nvContentPartPr>
              <p14:xfrm>
                <a:off x="9953276" y="5078127"/>
                <a:ext cx="21600" cy="41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7B111C-3C94-7577-5844-5D61AD81A6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44276" y="5069127"/>
                  <a:ext cx="39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D7DEA6-E22B-9F3C-C78C-68BDFE9B3CFE}"/>
                    </a:ext>
                  </a:extLst>
                </p14:cNvPr>
                <p14:cNvContentPartPr/>
                <p14:nvPr/>
              </p14:nvContentPartPr>
              <p14:xfrm>
                <a:off x="9931676" y="5358567"/>
                <a:ext cx="308880" cy="13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D7DEA6-E22B-9F3C-C78C-68BDFE9B3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23036" y="5349927"/>
                  <a:ext cx="32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54B8EEC-FECE-C0AE-2F58-DB5CCB395FF1}"/>
                    </a:ext>
                  </a:extLst>
                </p14:cNvPr>
                <p14:cNvContentPartPr/>
                <p14:nvPr/>
              </p14:nvContentPartPr>
              <p14:xfrm>
                <a:off x="10392476" y="4863927"/>
                <a:ext cx="1247760" cy="98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54B8EEC-FECE-C0AE-2F58-DB5CCB395F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83836" y="4855287"/>
                  <a:ext cx="126540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DDA03D1-47E0-64E4-8335-C6DC81308915}"/>
                    </a:ext>
                  </a:extLst>
                </p14:cNvPr>
                <p14:cNvContentPartPr/>
                <p14:nvPr/>
              </p14:nvContentPartPr>
              <p14:xfrm>
                <a:off x="7577636" y="5888847"/>
                <a:ext cx="3790800" cy="19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DDA03D1-47E0-64E4-8335-C6DC813089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68636" y="5879847"/>
                  <a:ext cx="380844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998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CD7DA8D-4E61-56C5-D030-DC146330EF22}"/>
                  </a:ext>
                </a:extLst>
              </p14:cNvPr>
              <p14:cNvContentPartPr/>
              <p14:nvPr/>
            </p14:nvContentPartPr>
            <p14:xfrm>
              <a:off x="4613396" y="3962127"/>
              <a:ext cx="3017520" cy="389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CD7DA8D-4E61-56C5-D030-DC146330EF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756" y="3953127"/>
                <a:ext cx="30351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350FD6-E9EF-58E9-89C7-BCC81393B3D3}"/>
                  </a:ext>
                </a:extLst>
              </p14:cNvPr>
              <p14:cNvContentPartPr/>
              <p14:nvPr/>
            </p14:nvContentPartPr>
            <p14:xfrm>
              <a:off x="8657996" y="2166807"/>
              <a:ext cx="3532680" cy="1744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350FD6-E9EF-58E9-89C7-BCC81393B3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8996" y="2157807"/>
                <a:ext cx="3550320" cy="176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61F7B50-DBFC-5120-0EC2-5D588077243B}"/>
              </a:ext>
            </a:extLst>
          </p:cNvPr>
          <p:cNvGrpSpPr/>
          <p:nvPr/>
        </p:nvGrpSpPr>
        <p:grpSpPr>
          <a:xfrm>
            <a:off x="540356" y="49647"/>
            <a:ext cx="12309840" cy="5836320"/>
            <a:chOff x="540356" y="49647"/>
            <a:chExt cx="12309840" cy="58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79572A7-7944-BFFB-744B-BAB5D578DA03}"/>
                    </a:ext>
                  </a:extLst>
                </p14:cNvPr>
                <p14:cNvContentPartPr/>
                <p14:nvPr/>
              </p14:nvContentPartPr>
              <p14:xfrm>
                <a:off x="2721596" y="704127"/>
                <a:ext cx="671040" cy="932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79572A7-7944-BFFB-744B-BAB5D578DA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2956" y="695487"/>
                  <a:ext cx="688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AD2A76-74B6-9BC6-3CA7-8A3B4E2FDC05}"/>
                    </a:ext>
                  </a:extLst>
                </p14:cNvPr>
                <p14:cNvContentPartPr/>
                <p14:nvPr/>
              </p14:nvContentPartPr>
              <p14:xfrm>
                <a:off x="2699636" y="756687"/>
                <a:ext cx="579600" cy="879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AD2A76-74B6-9BC6-3CA7-8A3B4E2FDC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0636" y="748047"/>
                  <a:ext cx="5972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B8EE11-8741-5AEE-FAC0-4FC3A4B897E9}"/>
                    </a:ext>
                  </a:extLst>
                </p14:cNvPr>
                <p14:cNvContentPartPr/>
                <p14:nvPr/>
              </p14:nvContentPartPr>
              <p14:xfrm>
                <a:off x="3625556" y="1144767"/>
                <a:ext cx="107964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B8EE11-8741-5AEE-FAC0-4FC3A4B897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6916" y="1135767"/>
                  <a:ext cx="1097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41CE0F-CA50-C5A6-966F-A82FB922882F}"/>
                    </a:ext>
                  </a:extLst>
                </p14:cNvPr>
                <p14:cNvContentPartPr/>
                <p14:nvPr/>
              </p14:nvContentPartPr>
              <p14:xfrm>
                <a:off x="4424756" y="756687"/>
                <a:ext cx="345240" cy="85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41CE0F-CA50-C5A6-966F-A82FB92288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756" y="748047"/>
                  <a:ext cx="36288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EBF0A7-7A96-EB92-E11F-9E10DFF51F75}"/>
                    </a:ext>
                  </a:extLst>
                </p14:cNvPr>
                <p14:cNvContentPartPr/>
                <p14:nvPr/>
              </p14:nvContentPartPr>
              <p14:xfrm>
                <a:off x="5391716" y="630327"/>
                <a:ext cx="349560" cy="45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EBF0A7-7A96-EB92-E11F-9E10DFF51F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3076" y="621687"/>
                  <a:ext cx="367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9DCF75-1E03-F613-AE74-9E2568B8EC50}"/>
                    </a:ext>
                  </a:extLst>
                </p14:cNvPr>
                <p14:cNvContentPartPr/>
                <p14:nvPr/>
              </p14:nvContentPartPr>
              <p14:xfrm>
                <a:off x="5675036" y="546447"/>
                <a:ext cx="799200" cy="131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9DCF75-1E03-F613-AE74-9E2568B8EC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66036" y="537447"/>
                  <a:ext cx="816840" cy="13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62CBD0-9DED-A366-9C97-08EF450C388E}"/>
                    </a:ext>
                  </a:extLst>
                </p14:cNvPr>
                <p14:cNvContentPartPr/>
                <p14:nvPr/>
              </p14:nvContentPartPr>
              <p14:xfrm>
                <a:off x="1847156" y="486327"/>
                <a:ext cx="2093400" cy="157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62CBD0-9DED-A366-9C97-08EF450C38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8156" y="477327"/>
                  <a:ext cx="2111040" cy="15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F3B22D-38DB-06C2-A771-B85DA2016114}"/>
                    </a:ext>
                  </a:extLst>
                </p14:cNvPr>
                <p14:cNvContentPartPr/>
                <p14:nvPr/>
              </p14:nvContentPartPr>
              <p14:xfrm>
                <a:off x="1356116" y="1976007"/>
                <a:ext cx="1145520" cy="90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F3B22D-38DB-06C2-A771-B85DA20161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7116" y="1967007"/>
                  <a:ext cx="116316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F66886-1DFA-46CC-A8B7-D44BD432B6C3}"/>
                    </a:ext>
                  </a:extLst>
                </p14:cNvPr>
                <p14:cNvContentPartPr/>
                <p14:nvPr/>
              </p14:nvContentPartPr>
              <p14:xfrm>
                <a:off x="860756" y="3215847"/>
                <a:ext cx="22320" cy="52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F66886-1DFA-46CC-A8B7-D44BD432B6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2116" y="3207207"/>
                  <a:ext cx="399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D28C6F-079B-3276-F29F-0A7E7F39C1A3}"/>
                    </a:ext>
                  </a:extLst>
                </p14:cNvPr>
                <p14:cNvContentPartPr/>
                <p14:nvPr/>
              </p14:nvContentPartPr>
              <p14:xfrm>
                <a:off x="851396" y="3186327"/>
                <a:ext cx="522000" cy="61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D28C6F-079B-3276-F29F-0A7E7F39C1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2396" y="3177327"/>
                  <a:ext cx="5396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D0F7E5-C41C-B2AD-7A95-BB2078B299C4}"/>
                    </a:ext>
                  </a:extLst>
                </p14:cNvPr>
                <p14:cNvContentPartPr/>
                <p14:nvPr/>
              </p14:nvContentPartPr>
              <p14:xfrm>
                <a:off x="1691636" y="2972127"/>
                <a:ext cx="527040" cy="85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D0F7E5-C41C-B2AD-7A95-BB2078B299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2996" y="2963487"/>
                  <a:ext cx="54468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881753-D7C9-C221-ED27-1E48D4FA3E85}"/>
                    </a:ext>
                  </a:extLst>
                </p14:cNvPr>
                <p14:cNvContentPartPr/>
                <p14:nvPr/>
              </p14:nvContentPartPr>
              <p14:xfrm>
                <a:off x="1849316" y="3382527"/>
                <a:ext cx="283680" cy="12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881753-D7C9-C221-ED27-1E48D4FA3E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0676" y="3373527"/>
                  <a:ext cx="301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8908A4-0EB2-314C-5F11-158EEBD388DC}"/>
                    </a:ext>
                  </a:extLst>
                </p14:cNvPr>
                <p14:cNvContentPartPr/>
                <p14:nvPr/>
              </p14:nvContentPartPr>
              <p14:xfrm>
                <a:off x="2385716" y="2960247"/>
                <a:ext cx="379800" cy="21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8908A4-0EB2-314C-5F11-158EEBD388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76716" y="2951607"/>
                  <a:ext cx="397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57DA1A-3E17-89D5-2A7E-3B9E751EEC43}"/>
                    </a:ext>
                  </a:extLst>
                </p14:cNvPr>
                <p14:cNvContentPartPr/>
                <p14:nvPr/>
              </p14:nvContentPartPr>
              <p14:xfrm>
                <a:off x="2679476" y="3037287"/>
                <a:ext cx="41040" cy="48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57DA1A-3E17-89D5-2A7E-3B9E751EEC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0836" y="3028287"/>
                  <a:ext cx="586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578468-9744-BA04-1254-34195B88083B}"/>
                    </a:ext>
                  </a:extLst>
                </p14:cNvPr>
                <p14:cNvContentPartPr/>
                <p14:nvPr/>
              </p14:nvContentPartPr>
              <p14:xfrm>
                <a:off x="3238196" y="2905527"/>
                <a:ext cx="357120" cy="51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578468-9744-BA04-1254-34195B8808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9556" y="2896527"/>
                  <a:ext cx="3747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CF1B0F-4002-1B94-4C14-D21A3AD3225A}"/>
                    </a:ext>
                  </a:extLst>
                </p14:cNvPr>
                <p14:cNvContentPartPr/>
                <p14:nvPr/>
              </p14:nvContentPartPr>
              <p14:xfrm>
                <a:off x="3163316" y="3170127"/>
                <a:ext cx="364320" cy="20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CF1B0F-4002-1B94-4C14-D21A3AD322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4316" y="3161127"/>
                  <a:ext cx="38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369A56-86BE-CD8B-DCB8-CF0FE6E55E94}"/>
                    </a:ext>
                  </a:extLst>
                </p14:cNvPr>
                <p14:cNvContentPartPr/>
                <p14:nvPr/>
              </p14:nvContentPartPr>
              <p14:xfrm>
                <a:off x="3624476" y="2427447"/>
                <a:ext cx="569520" cy="160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369A56-86BE-CD8B-DCB8-CF0FE6E55E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5476" y="2418807"/>
                  <a:ext cx="587160" cy="16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197B69-EFDF-33F4-2874-A599229A50A3}"/>
                    </a:ext>
                  </a:extLst>
                </p14:cNvPr>
                <p14:cNvContentPartPr/>
                <p14:nvPr/>
              </p14:nvContentPartPr>
              <p14:xfrm>
                <a:off x="966956" y="3716607"/>
                <a:ext cx="2817360" cy="62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197B69-EFDF-33F4-2874-A599229A50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7956" y="3707607"/>
                  <a:ext cx="28350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1DD7A1-D5DB-7E7C-7F3E-0DECE72DFEB3}"/>
                    </a:ext>
                  </a:extLst>
                </p14:cNvPr>
                <p14:cNvContentPartPr/>
                <p14:nvPr/>
              </p14:nvContentPartPr>
              <p14:xfrm>
                <a:off x="3636356" y="2629047"/>
                <a:ext cx="1051200" cy="142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1DD7A1-D5DB-7E7C-7F3E-0DECE72DFE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7356" y="2620407"/>
                  <a:ext cx="1068840" cy="14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0E76FB-386A-6EC5-4885-669FD96FA0F4}"/>
                    </a:ext>
                  </a:extLst>
                </p14:cNvPr>
                <p14:cNvContentPartPr/>
                <p14:nvPr/>
              </p14:nvContentPartPr>
              <p14:xfrm>
                <a:off x="4750556" y="3026127"/>
                <a:ext cx="523800" cy="58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0E76FB-386A-6EC5-4885-669FD96FA0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1916" y="3017487"/>
                  <a:ext cx="5414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B0F630-907B-2384-92E4-1C634A124E76}"/>
                    </a:ext>
                  </a:extLst>
                </p14:cNvPr>
                <p14:cNvContentPartPr/>
                <p14:nvPr/>
              </p14:nvContentPartPr>
              <p14:xfrm>
                <a:off x="5272916" y="3083007"/>
                <a:ext cx="1002960" cy="48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B0F630-907B-2384-92E4-1C634A124E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4276" y="3074367"/>
                  <a:ext cx="1020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31FE64-88B3-AD73-1C6E-0DBA181A3B7F}"/>
                    </a:ext>
                  </a:extLst>
                </p14:cNvPr>
                <p14:cNvContentPartPr/>
                <p14:nvPr/>
              </p14:nvContentPartPr>
              <p14:xfrm>
                <a:off x="5896076" y="3194247"/>
                <a:ext cx="99936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31FE64-88B3-AD73-1C6E-0DBA181A3B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87076" y="3185247"/>
                  <a:ext cx="1017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4C60FE-2D3C-9E6F-8A32-73B71073958A}"/>
                    </a:ext>
                  </a:extLst>
                </p14:cNvPr>
                <p14:cNvContentPartPr/>
                <p14:nvPr/>
              </p14:nvContentPartPr>
              <p14:xfrm>
                <a:off x="7094156" y="3198207"/>
                <a:ext cx="284040" cy="29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4C60FE-2D3C-9E6F-8A32-73B7107395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5516" y="3189567"/>
                  <a:ext cx="301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BE0065-BEEF-03B1-7205-1B7DCE941F2E}"/>
                    </a:ext>
                  </a:extLst>
                </p14:cNvPr>
                <p14:cNvContentPartPr/>
                <p14:nvPr/>
              </p14:nvContentPartPr>
              <p14:xfrm>
                <a:off x="7377836" y="3112167"/>
                <a:ext cx="678960" cy="54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BE0065-BEEF-03B1-7205-1B7DCE941F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69196" y="3103527"/>
                  <a:ext cx="6966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E97BF1-11E0-39DD-2260-B245715BFEA0}"/>
                    </a:ext>
                  </a:extLst>
                </p14:cNvPr>
                <p14:cNvContentPartPr/>
                <p14:nvPr/>
              </p14:nvContentPartPr>
              <p14:xfrm>
                <a:off x="4760996" y="3783927"/>
                <a:ext cx="3243600" cy="35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E97BF1-11E0-39DD-2260-B245715BFE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1996" y="3774927"/>
                  <a:ext cx="3261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FBC754-C1E7-7904-0D8F-DA2AC7AB7E2B}"/>
                    </a:ext>
                  </a:extLst>
                </p14:cNvPr>
                <p14:cNvContentPartPr/>
                <p14:nvPr/>
              </p14:nvContentPartPr>
              <p14:xfrm>
                <a:off x="6777356" y="578127"/>
                <a:ext cx="526680" cy="9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FBC754-C1E7-7904-0D8F-DA2AC7AB7E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68716" y="569127"/>
                  <a:ext cx="54432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921584-9970-0C14-3273-E29A928BAD7F}"/>
                    </a:ext>
                  </a:extLst>
                </p14:cNvPr>
                <p14:cNvContentPartPr/>
                <p14:nvPr/>
              </p14:nvContentPartPr>
              <p14:xfrm>
                <a:off x="6768356" y="1980327"/>
                <a:ext cx="75240" cy="5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921584-9970-0C14-3273-E29A928BA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59356" y="1971327"/>
                  <a:ext cx="92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316CD6-82E7-ADDD-3457-EAE307BD6826}"/>
                    </a:ext>
                  </a:extLst>
                </p14:cNvPr>
                <p14:cNvContentPartPr/>
                <p14:nvPr/>
              </p14:nvContentPartPr>
              <p14:xfrm>
                <a:off x="5917316" y="1944327"/>
                <a:ext cx="1360440" cy="8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316CD6-82E7-ADDD-3457-EAE307BD6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08676" y="1935327"/>
                  <a:ext cx="1378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846EA8-7751-EDE9-863D-14AFD3F6C09D}"/>
                    </a:ext>
                  </a:extLst>
                </p14:cNvPr>
                <p14:cNvContentPartPr/>
                <p14:nvPr/>
              </p14:nvContentPartPr>
              <p14:xfrm>
                <a:off x="7473236" y="749487"/>
                <a:ext cx="1362600" cy="56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846EA8-7751-EDE9-863D-14AFD3F6C0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4596" y="740847"/>
                  <a:ext cx="138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DC7817-7DEB-3E04-E6F1-35796E8693A6}"/>
                    </a:ext>
                  </a:extLst>
                </p14:cNvPr>
                <p14:cNvContentPartPr/>
                <p14:nvPr/>
              </p14:nvContentPartPr>
              <p14:xfrm>
                <a:off x="8965076" y="609447"/>
                <a:ext cx="841680" cy="62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DC7817-7DEB-3E04-E6F1-35796E8693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56076" y="600807"/>
                  <a:ext cx="85932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D1BAA7-CD6D-0735-4950-DC7308BD56ED}"/>
                    </a:ext>
                  </a:extLst>
                </p14:cNvPr>
                <p14:cNvContentPartPr/>
                <p14:nvPr/>
              </p14:nvContentPartPr>
              <p14:xfrm>
                <a:off x="9270356" y="1024527"/>
                <a:ext cx="1010880" cy="32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D1BAA7-CD6D-0735-4950-DC7308BD56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61356" y="1015527"/>
                  <a:ext cx="1028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D62DD7-BB1B-BFD7-861E-E170408BF520}"/>
                    </a:ext>
                  </a:extLst>
                </p14:cNvPr>
                <p14:cNvContentPartPr/>
                <p14:nvPr/>
              </p14:nvContentPartPr>
              <p14:xfrm>
                <a:off x="9963356" y="1041087"/>
                <a:ext cx="1335600" cy="70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D62DD7-BB1B-BFD7-861E-E170408BF5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54716" y="1032447"/>
                  <a:ext cx="135324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6D189B-412D-A160-36D5-291D571E0A4B}"/>
                    </a:ext>
                  </a:extLst>
                </p14:cNvPr>
                <p14:cNvContentPartPr/>
                <p14:nvPr/>
              </p14:nvContentPartPr>
              <p14:xfrm>
                <a:off x="11498396" y="995727"/>
                <a:ext cx="780480" cy="86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6D189B-412D-A160-36D5-291D571E0A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89396" y="986727"/>
                  <a:ext cx="79812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D980B4-A73E-0A14-A3AE-54B6AAD8DBB6}"/>
                    </a:ext>
                  </a:extLst>
                </p14:cNvPr>
                <p14:cNvContentPartPr/>
                <p14:nvPr/>
              </p14:nvContentPartPr>
              <p14:xfrm>
                <a:off x="9133196" y="1838487"/>
                <a:ext cx="3155040" cy="6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D980B4-A73E-0A14-A3AE-54B6AAD8D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24556" y="1829847"/>
                  <a:ext cx="3172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838B6F-3AA2-7EC0-D369-19FB84987719}"/>
                    </a:ext>
                  </a:extLst>
                </p14:cNvPr>
                <p14:cNvContentPartPr/>
                <p14:nvPr/>
              </p14:nvContentPartPr>
              <p14:xfrm>
                <a:off x="8765996" y="2585487"/>
                <a:ext cx="62640" cy="34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838B6F-3AA2-7EC0-D369-19FB849877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57356" y="2576847"/>
                  <a:ext cx="802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955116-66AB-C640-8E12-D37C7C6EDBB5}"/>
                    </a:ext>
                  </a:extLst>
                </p14:cNvPr>
                <p14:cNvContentPartPr/>
                <p14:nvPr/>
              </p14:nvContentPartPr>
              <p14:xfrm>
                <a:off x="8786516" y="2573967"/>
                <a:ext cx="581400" cy="67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955116-66AB-C640-8E12-D37C7C6EDB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7876" y="2564967"/>
                  <a:ext cx="5990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50285D-49B8-8A18-F66A-7CE816894342}"/>
                    </a:ext>
                  </a:extLst>
                </p14:cNvPr>
                <p14:cNvContentPartPr/>
                <p14:nvPr/>
              </p14:nvContentPartPr>
              <p14:xfrm>
                <a:off x="9438116" y="3226647"/>
                <a:ext cx="252720" cy="23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50285D-49B8-8A18-F66A-7CE8168943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29476" y="3218007"/>
                  <a:ext cx="270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1945A96-2A61-C626-C8AF-DC6CE8B82FCE}"/>
                    </a:ext>
                  </a:extLst>
                </p14:cNvPr>
                <p14:cNvContentPartPr/>
                <p14:nvPr/>
              </p14:nvContentPartPr>
              <p14:xfrm>
                <a:off x="9710636" y="2963847"/>
                <a:ext cx="285480" cy="71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1945A96-2A61-C626-C8AF-DC6CE8B82F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01996" y="2955207"/>
                  <a:ext cx="30312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C741F1-8C81-E89D-E0F8-50D611FE0A02}"/>
                    </a:ext>
                  </a:extLst>
                </p14:cNvPr>
                <p14:cNvContentPartPr/>
                <p14:nvPr/>
              </p14:nvContentPartPr>
              <p14:xfrm>
                <a:off x="10248836" y="3615087"/>
                <a:ext cx="135720" cy="28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C741F1-8C81-E89D-E0F8-50D611FE0A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40196" y="3606447"/>
                  <a:ext cx="153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21A734-8564-0402-0945-91EE308DC26A}"/>
                    </a:ext>
                  </a:extLst>
                </p14:cNvPr>
                <p14:cNvContentPartPr/>
                <p14:nvPr/>
              </p14:nvContentPartPr>
              <p14:xfrm>
                <a:off x="10435316" y="2935047"/>
                <a:ext cx="632160" cy="820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21A734-8564-0402-0945-91EE308DC2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26676" y="2926047"/>
                  <a:ext cx="64980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C2419C-DFF7-B795-AA96-C98FE2096F1E}"/>
                    </a:ext>
                  </a:extLst>
                </p14:cNvPr>
                <p14:cNvContentPartPr/>
                <p14:nvPr/>
              </p14:nvContentPartPr>
              <p14:xfrm>
                <a:off x="10552316" y="2827047"/>
                <a:ext cx="519840" cy="46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C2419C-DFF7-B795-AA96-C98FE2096F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43676" y="2818407"/>
                  <a:ext cx="5374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43679E-949B-F6F3-55E4-54FDE435CD89}"/>
                    </a:ext>
                  </a:extLst>
                </p14:cNvPr>
                <p14:cNvContentPartPr/>
                <p14:nvPr/>
              </p14:nvContentPartPr>
              <p14:xfrm>
                <a:off x="9572756" y="1916967"/>
                <a:ext cx="12600" cy="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43679E-949B-F6F3-55E4-54FDE435CD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64116" y="1907967"/>
                  <a:ext cx="3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D67E0B-8B4F-F347-86B7-23AEAE973225}"/>
                    </a:ext>
                  </a:extLst>
                </p14:cNvPr>
                <p14:cNvContentPartPr/>
                <p14:nvPr/>
              </p14:nvContentPartPr>
              <p14:xfrm>
                <a:off x="8734316" y="52167"/>
                <a:ext cx="3507840" cy="203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D67E0B-8B4F-F347-86B7-23AEAE9732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25676" y="43527"/>
                  <a:ext cx="352548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274AE2-0A15-AF3E-E335-DCBC12FF3AD1}"/>
                    </a:ext>
                  </a:extLst>
                </p14:cNvPr>
                <p14:cNvContentPartPr/>
                <p14:nvPr/>
              </p14:nvContentPartPr>
              <p14:xfrm>
                <a:off x="7356956" y="1271487"/>
                <a:ext cx="843480" cy="322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274AE2-0A15-AF3E-E335-DCBC12FF3A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48316" y="1262847"/>
                  <a:ext cx="861120" cy="32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07793E-0876-DFDD-E179-13D93521C041}"/>
                    </a:ext>
                  </a:extLst>
                </p14:cNvPr>
                <p14:cNvContentPartPr/>
                <p14:nvPr/>
              </p14:nvContentPartPr>
              <p14:xfrm>
                <a:off x="8469716" y="4216287"/>
                <a:ext cx="674640" cy="669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07793E-0876-DFDD-E179-13D93521C0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60716" y="4207287"/>
                  <a:ext cx="6922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E54466-6AB4-4DE5-5DAD-844F18D0A066}"/>
                    </a:ext>
                  </a:extLst>
                </p14:cNvPr>
                <p14:cNvContentPartPr/>
                <p14:nvPr/>
              </p14:nvContentPartPr>
              <p14:xfrm>
                <a:off x="9467996" y="4340487"/>
                <a:ext cx="1181880" cy="33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E54466-6AB4-4DE5-5DAD-844F18D0A0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58996" y="4331487"/>
                  <a:ext cx="1199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6251207-FF0A-4E39-68DB-25CCC92607E4}"/>
                    </a:ext>
                  </a:extLst>
                </p14:cNvPr>
                <p14:cNvContentPartPr/>
                <p14:nvPr/>
              </p14:nvContentPartPr>
              <p14:xfrm>
                <a:off x="10941116" y="4300527"/>
                <a:ext cx="717480" cy="376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6251207-FF0A-4E39-68DB-25CCC92607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32476" y="4291887"/>
                  <a:ext cx="735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2E2364-9C0E-C28E-41CE-D6640F6454E8}"/>
                    </a:ext>
                  </a:extLst>
                </p14:cNvPr>
                <p14:cNvContentPartPr/>
                <p14:nvPr/>
              </p14:nvContentPartPr>
              <p14:xfrm>
                <a:off x="11792156" y="4162287"/>
                <a:ext cx="360" cy="1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2E2364-9C0E-C28E-41CE-D6640F6454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83156" y="4153287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513B06-4699-44E5-0590-838C9319DB3B}"/>
                    </a:ext>
                  </a:extLst>
                </p14:cNvPr>
                <p14:cNvContentPartPr/>
                <p14:nvPr/>
              </p14:nvContentPartPr>
              <p14:xfrm>
                <a:off x="11931476" y="3954567"/>
                <a:ext cx="645840" cy="547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513B06-4699-44E5-0590-838C9319DB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922836" y="3945567"/>
                  <a:ext cx="6634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D6B11C-38EF-C0E6-A6B2-C947A1EDDF24}"/>
                    </a:ext>
                  </a:extLst>
                </p14:cNvPr>
                <p14:cNvContentPartPr/>
                <p14:nvPr/>
              </p14:nvContentPartPr>
              <p14:xfrm>
                <a:off x="8366036" y="4729287"/>
                <a:ext cx="4003920" cy="284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D6B11C-38EF-C0E6-A6B2-C947A1EDDF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7036" y="4720647"/>
                  <a:ext cx="4021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189F48-3EE3-5B85-807D-BF3FD7A496C0}"/>
                    </a:ext>
                  </a:extLst>
                </p14:cNvPr>
                <p14:cNvContentPartPr/>
                <p14:nvPr/>
              </p14:nvContentPartPr>
              <p14:xfrm>
                <a:off x="2238116" y="4319607"/>
                <a:ext cx="850680" cy="1098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189F48-3EE3-5B85-807D-BF3FD7A496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9476" y="4310607"/>
                  <a:ext cx="86832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151A8E-811F-F8EC-EB71-E5888A10018E}"/>
                    </a:ext>
                  </a:extLst>
                </p14:cNvPr>
                <p14:cNvContentPartPr/>
                <p14:nvPr/>
              </p14:nvContentPartPr>
              <p14:xfrm>
                <a:off x="3625556" y="4801647"/>
                <a:ext cx="803880" cy="138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151A8E-811F-F8EC-EB71-E5888A1001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6916" y="4793007"/>
                  <a:ext cx="821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C71B2F-330B-05C7-6FF1-32822C3886DC}"/>
                    </a:ext>
                  </a:extLst>
                </p14:cNvPr>
                <p14:cNvContentPartPr/>
                <p14:nvPr/>
              </p14:nvContentPartPr>
              <p14:xfrm>
                <a:off x="4013996" y="4939887"/>
                <a:ext cx="74520" cy="567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C71B2F-330B-05C7-6FF1-32822C3886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05356" y="4930887"/>
                  <a:ext cx="921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229820-4ED8-D1C1-B395-00A486F0D767}"/>
                    </a:ext>
                  </a:extLst>
                </p14:cNvPr>
                <p14:cNvContentPartPr/>
                <p14:nvPr/>
              </p14:nvContentPartPr>
              <p14:xfrm>
                <a:off x="4266716" y="4992447"/>
                <a:ext cx="1818000" cy="761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229820-4ED8-D1C1-B395-00A486F0D7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58076" y="4983447"/>
                  <a:ext cx="18356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3D41761-74A7-4850-14C4-BCD8A43D5BDB}"/>
                    </a:ext>
                  </a:extLst>
                </p14:cNvPr>
                <p14:cNvContentPartPr/>
                <p14:nvPr/>
              </p14:nvContentPartPr>
              <p14:xfrm>
                <a:off x="6022436" y="4938807"/>
                <a:ext cx="2621160" cy="63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3D41761-74A7-4850-14C4-BCD8A43D5B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13436" y="4930167"/>
                  <a:ext cx="263880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1B8EC2-76DF-8005-DFC1-2320FCF27B0E}"/>
                    </a:ext>
                  </a:extLst>
                </p14:cNvPr>
                <p14:cNvContentPartPr/>
                <p14:nvPr/>
              </p14:nvContentPartPr>
              <p14:xfrm>
                <a:off x="8818196" y="5252727"/>
                <a:ext cx="267480" cy="29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1B8EC2-76DF-8005-DFC1-2320FCF27B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09196" y="5243727"/>
                  <a:ext cx="285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A1C6C4-D0F4-24C8-112C-791B66177DFC}"/>
                    </a:ext>
                  </a:extLst>
                </p14:cNvPr>
                <p14:cNvContentPartPr/>
                <p14:nvPr/>
              </p14:nvContentPartPr>
              <p14:xfrm>
                <a:off x="7220516" y="5600487"/>
                <a:ext cx="2167200" cy="28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A1C6C4-D0F4-24C8-112C-791B66177D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1876" y="5591487"/>
                  <a:ext cx="2184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4F382B-FBE4-4F93-8E14-9BD97B5E7D19}"/>
                    </a:ext>
                  </a:extLst>
                </p14:cNvPr>
                <p14:cNvContentPartPr/>
                <p14:nvPr/>
              </p14:nvContentPartPr>
              <p14:xfrm>
                <a:off x="9984956" y="5127807"/>
                <a:ext cx="197640" cy="24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4F382B-FBE4-4F93-8E14-9BD97B5E7D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75956" y="5119167"/>
                  <a:ext cx="215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3E384C-E6EB-6764-3E31-0C2DA43A9CF8}"/>
                    </a:ext>
                  </a:extLst>
                </p14:cNvPr>
                <p14:cNvContentPartPr/>
                <p14:nvPr/>
              </p14:nvContentPartPr>
              <p14:xfrm>
                <a:off x="9848516" y="5308527"/>
                <a:ext cx="252000" cy="7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3E384C-E6EB-6764-3E31-0C2DA43A9C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39876" y="5299527"/>
                  <a:ext cx="269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6CEAAE-7DA8-4EB9-D560-A5E000B76728}"/>
                    </a:ext>
                  </a:extLst>
                </p14:cNvPr>
                <p14:cNvContentPartPr/>
                <p14:nvPr/>
              </p14:nvContentPartPr>
              <p14:xfrm>
                <a:off x="9416876" y="5244447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6CEAAE-7DA8-4EB9-D560-A5E000B767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08236" y="52354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9D192B-1D15-A2BA-454C-ED9A076CFAD1}"/>
                    </a:ext>
                  </a:extLst>
                </p14:cNvPr>
                <p14:cNvContentPartPr/>
                <p14:nvPr/>
              </p14:nvContentPartPr>
              <p14:xfrm>
                <a:off x="9858596" y="4786167"/>
                <a:ext cx="1798200" cy="76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9D192B-1D15-A2BA-454C-ED9A076CFA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9596" y="4777167"/>
                  <a:ext cx="18158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04CD3F-E706-9AF5-6461-345700FDA3A4}"/>
                    </a:ext>
                  </a:extLst>
                </p14:cNvPr>
                <p14:cNvContentPartPr/>
                <p14:nvPr/>
              </p14:nvContentPartPr>
              <p14:xfrm>
                <a:off x="8228156" y="3677007"/>
                <a:ext cx="4616640" cy="1406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04CD3F-E706-9AF5-6461-345700FDA3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19516" y="3668367"/>
                  <a:ext cx="4634280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32EB2E-226A-A22D-15D5-C955F740514D}"/>
                    </a:ext>
                  </a:extLst>
                </p14:cNvPr>
                <p14:cNvContentPartPr/>
                <p14:nvPr/>
              </p14:nvContentPartPr>
              <p14:xfrm>
                <a:off x="12139556" y="3278487"/>
                <a:ext cx="710640" cy="431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32EB2E-226A-A22D-15D5-C955F74051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130556" y="3269847"/>
                  <a:ext cx="728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CBAB1D-B15C-90A1-F0B0-82EF9693150D}"/>
                    </a:ext>
                  </a:extLst>
                </p14:cNvPr>
                <p14:cNvContentPartPr/>
                <p14:nvPr/>
              </p14:nvContentPartPr>
              <p14:xfrm>
                <a:off x="608756" y="367527"/>
                <a:ext cx="32400" cy="66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CBAB1D-B15C-90A1-F0B0-82EF969315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0116" y="358887"/>
                  <a:ext cx="5004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B77614-85F9-D8D2-AC8D-F4BEFB0A66A3}"/>
                    </a:ext>
                  </a:extLst>
                </p14:cNvPr>
                <p14:cNvContentPartPr/>
                <p14:nvPr/>
              </p14:nvContentPartPr>
              <p14:xfrm>
                <a:off x="540356" y="49647"/>
                <a:ext cx="650880" cy="79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B77614-85F9-D8D2-AC8D-F4BEFB0A66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1716" y="40647"/>
                  <a:ext cx="6685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6179FD3-7471-B451-FB02-4811B008FCC4}"/>
                    </a:ext>
                  </a:extLst>
                </p14:cNvPr>
                <p14:cNvContentPartPr/>
                <p14:nvPr/>
              </p14:nvContentPartPr>
              <p14:xfrm>
                <a:off x="1470956" y="240807"/>
                <a:ext cx="271800" cy="400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6179FD3-7471-B451-FB02-4811B008FC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62316" y="232167"/>
                  <a:ext cx="289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542500-2E24-A905-7195-BCC73E71868B}"/>
                    </a:ext>
                  </a:extLst>
                </p14:cNvPr>
                <p14:cNvContentPartPr/>
                <p14:nvPr/>
              </p14:nvContentPartPr>
              <p14:xfrm>
                <a:off x="1965596" y="146127"/>
                <a:ext cx="852840" cy="645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542500-2E24-A905-7195-BCC73E7186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56956" y="137487"/>
                  <a:ext cx="8704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361D39-2CF2-6D4B-7F3B-B30C4A740918}"/>
                    </a:ext>
                  </a:extLst>
                </p14:cNvPr>
                <p14:cNvContentPartPr/>
                <p14:nvPr/>
              </p14:nvContentPartPr>
              <p14:xfrm>
                <a:off x="2847956" y="218487"/>
                <a:ext cx="968040" cy="546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361D39-2CF2-6D4B-7F3B-B30C4A7409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39316" y="209847"/>
                  <a:ext cx="9856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D60AC6E-F6E4-3674-1882-0F87B0329553}"/>
                    </a:ext>
                  </a:extLst>
                </p14:cNvPr>
                <p14:cNvContentPartPr/>
                <p14:nvPr/>
              </p14:nvContentPartPr>
              <p14:xfrm>
                <a:off x="4119836" y="472647"/>
                <a:ext cx="360" cy="18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D60AC6E-F6E4-3674-1882-0F87B03295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10836" y="463647"/>
                  <a:ext cx="18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37B412A-E5AA-7C89-AD90-1AD160C3D863}"/>
                    </a:ext>
                  </a:extLst>
                </p14:cNvPr>
                <p14:cNvContentPartPr/>
                <p14:nvPr/>
              </p14:nvContentPartPr>
              <p14:xfrm>
                <a:off x="4266716" y="231087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37B412A-E5AA-7C89-AD90-1AD160C3D8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58076" y="2224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78575F-CC1E-9654-C198-57A7027846EC}"/>
                    </a:ext>
                  </a:extLst>
                </p14:cNvPr>
                <p14:cNvContentPartPr/>
                <p14:nvPr/>
              </p14:nvContentPartPr>
              <p14:xfrm>
                <a:off x="4595036" y="303807"/>
                <a:ext cx="1549800" cy="36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78575F-CC1E-9654-C198-57A7027846E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86396" y="295167"/>
                  <a:ext cx="1567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AB4727-CD88-0D07-B94E-BF0534D66CBC}"/>
                    </a:ext>
                  </a:extLst>
                </p14:cNvPr>
                <p14:cNvContentPartPr/>
                <p14:nvPr/>
              </p14:nvContentPartPr>
              <p14:xfrm>
                <a:off x="577796" y="1049727"/>
                <a:ext cx="5928120" cy="10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AB4727-CD88-0D07-B94E-BF0534D66C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8796" y="1041087"/>
                  <a:ext cx="594576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F96276C-353D-C875-464B-D38883C2F6A8}"/>
                  </a:ext>
                </a:extLst>
              </p14:cNvPr>
              <p14:cNvContentPartPr/>
              <p14:nvPr/>
            </p14:nvContentPartPr>
            <p14:xfrm>
              <a:off x="5021636" y="28767"/>
              <a:ext cx="1987560" cy="1977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F96276C-353D-C875-464B-D38883C2F6A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017316" y="24447"/>
                <a:ext cx="1996200" cy="19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18D618-64E3-958F-BBCC-FEB683B37C74}"/>
                  </a:ext>
                </a:extLst>
              </p14:cNvPr>
              <p14:cNvContentPartPr/>
              <p14:nvPr/>
            </p14:nvContentPartPr>
            <p14:xfrm>
              <a:off x="9049316" y="1324047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18D618-64E3-958F-BBCC-FEB683B37C7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044996" y="131972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E45C090-A5F9-BF25-4505-B4D67EEA96B8}"/>
                  </a:ext>
                </a:extLst>
              </p14:cNvPr>
              <p14:cNvContentPartPr/>
              <p14:nvPr/>
            </p14:nvContentPartPr>
            <p14:xfrm>
              <a:off x="3488396" y="4381887"/>
              <a:ext cx="5631840" cy="1514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E45C090-A5F9-BF25-4505-B4D67EEA96B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84076" y="4377567"/>
                <a:ext cx="5640480" cy="15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47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4FE8E-563C-74FD-3660-6ACF49E6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1D21B9-831D-DD6C-B179-2AB3FF56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54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 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E3640-96AE-AAA5-4794-32DA9412F5ED}"/>
              </a:ext>
            </a:extLst>
          </p:cNvPr>
          <p:cNvSpPr txBox="1"/>
          <p:nvPr/>
        </p:nvSpPr>
        <p:spPr>
          <a:xfrm>
            <a:off x="516548" y="1136276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Machine Learning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Polynomial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Forests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F9D4-97E4-EF03-194A-3D5DF1240FC2}"/>
              </a:ext>
            </a:extLst>
          </p:cNvPr>
          <p:cNvSpPr txBox="1"/>
          <p:nvPr/>
        </p:nvSpPr>
        <p:spPr>
          <a:xfrm>
            <a:off x="6614012" y="1136276"/>
            <a:ext cx="60974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Supervised Learning: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Linear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Polynomial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Random Forests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Unsupervised Learning: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 : Linear regression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72CD6-285F-F4CF-CC1C-3D8DD2004557}"/>
              </a:ext>
            </a:extLst>
          </p:cNvPr>
          <p:cNvSpPr txBox="1"/>
          <p:nvPr/>
        </p:nvSpPr>
        <p:spPr>
          <a:xfrm>
            <a:off x="683602" y="955993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the relationship between a dependent variable and one or more independent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material stress based on applied 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Equation: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CEBCEB-8766-429C-24B4-4122E640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2" y="2922255"/>
            <a:ext cx="2605177" cy="605527"/>
          </a:xfrm>
          <a:prstGeom prst="rect">
            <a:avLst/>
          </a:prstGeom>
        </p:spPr>
      </p:pic>
      <p:pic>
        <p:nvPicPr>
          <p:cNvPr id="2059" name="Picture 11" descr="How to do linear regression and correlation analysis">
            <a:extLst>
              <a:ext uri="{FF2B5EF4-FFF2-40B4-BE49-F238E27FC236}">
                <a16:creationId xmlns:a16="http://schemas.microsoft.com/office/drawing/2014/main" id="{8CBE4E32-94AE-BE3A-6531-5CA5848D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75" y="2648591"/>
            <a:ext cx="6778943" cy="39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D5F1C3-80B9-08B4-9F28-8E348B0BFE4F}"/>
                  </a:ext>
                </a:extLst>
              </p14:cNvPr>
              <p14:cNvContentPartPr/>
              <p14:nvPr/>
            </p14:nvContentPartPr>
            <p14:xfrm>
              <a:off x="3998520" y="3366360"/>
              <a:ext cx="3281760" cy="303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D5F1C3-80B9-08B4-9F28-8E348B0BFE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160" y="3357000"/>
                <a:ext cx="330048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38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117E5-82FC-FD35-AE74-60CDF1B6F46A}"/>
              </a:ext>
            </a:extLst>
          </p:cNvPr>
          <p:cNvGrpSpPr/>
          <p:nvPr/>
        </p:nvGrpSpPr>
        <p:grpSpPr>
          <a:xfrm>
            <a:off x="1250636" y="199407"/>
            <a:ext cx="4547520" cy="6398280"/>
            <a:chOff x="1250636" y="199407"/>
            <a:chExt cx="4547520" cy="63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238E37-7B2A-46B4-E996-73FF50F61DB3}"/>
                    </a:ext>
                  </a:extLst>
                </p14:cNvPr>
                <p14:cNvContentPartPr/>
                <p14:nvPr/>
              </p14:nvContentPartPr>
              <p14:xfrm>
                <a:off x="3340796" y="325767"/>
                <a:ext cx="285480" cy="498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238E37-7B2A-46B4-E996-73FF50F61D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1796" y="317127"/>
                  <a:ext cx="303120" cy="50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A48A0D-DEAB-FD40-E31E-42A6C6E5A9AF}"/>
                    </a:ext>
                  </a:extLst>
                </p14:cNvPr>
                <p14:cNvContentPartPr/>
                <p14:nvPr/>
              </p14:nvContentPartPr>
              <p14:xfrm>
                <a:off x="4161236" y="377247"/>
                <a:ext cx="622440" cy="73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A48A0D-DEAB-FD40-E31E-42A6C6E5A9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52236" y="368247"/>
                  <a:ext cx="6400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463296-E0D0-40CB-FD8B-2FE1C99EA35D}"/>
                    </a:ext>
                  </a:extLst>
                </p14:cNvPr>
                <p14:cNvContentPartPr/>
                <p14:nvPr/>
              </p14:nvContentPartPr>
              <p14:xfrm>
                <a:off x="1250636" y="1186887"/>
                <a:ext cx="4547520" cy="18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463296-E0D0-40CB-FD8B-2FE1C99EA3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1636" y="1178247"/>
                  <a:ext cx="4565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7619DB-7874-5EC5-B122-FFA1DFE37AF4}"/>
                    </a:ext>
                  </a:extLst>
                </p14:cNvPr>
                <p14:cNvContentPartPr/>
                <p14:nvPr/>
              </p14:nvContentPartPr>
              <p14:xfrm>
                <a:off x="1543676" y="199407"/>
                <a:ext cx="232920" cy="85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7619DB-7874-5EC5-B122-FFA1DFE37A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4676" y="190767"/>
                  <a:ext cx="25056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BDA1A3-BECE-4384-4402-FA852FB5C12B}"/>
                    </a:ext>
                  </a:extLst>
                </p14:cNvPr>
                <p14:cNvContentPartPr/>
                <p14:nvPr/>
              </p14:nvContentPartPr>
              <p14:xfrm>
                <a:off x="1712876" y="438807"/>
                <a:ext cx="705240" cy="65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BDA1A3-BECE-4384-4402-FA852FB5C1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4236" y="430167"/>
                  <a:ext cx="72288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869A89-B27E-71AB-2D6A-CB34B4188269}"/>
                    </a:ext>
                  </a:extLst>
                </p14:cNvPr>
                <p14:cNvContentPartPr/>
                <p14:nvPr/>
              </p14:nvContentPartPr>
              <p14:xfrm>
                <a:off x="1617476" y="1734087"/>
                <a:ext cx="190440" cy="71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869A89-B27E-71AB-2D6A-CB34B4188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8836" y="1725087"/>
                  <a:ext cx="20808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7194AC-D652-3C21-A3B2-70A5AF660FB8}"/>
                    </a:ext>
                  </a:extLst>
                </p14:cNvPr>
                <p14:cNvContentPartPr/>
                <p14:nvPr/>
              </p14:nvContentPartPr>
              <p14:xfrm>
                <a:off x="3877916" y="1628967"/>
                <a:ext cx="336960" cy="73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7194AC-D652-3C21-A3B2-70A5AF660F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9276" y="1620327"/>
                  <a:ext cx="35460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71085C-B7BE-0503-F3BA-D679C69727DA}"/>
                    </a:ext>
                  </a:extLst>
                </p14:cNvPr>
                <p14:cNvContentPartPr/>
                <p14:nvPr/>
              </p14:nvContentPartPr>
              <p14:xfrm>
                <a:off x="4435556" y="1922727"/>
                <a:ext cx="306360" cy="28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71085C-B7BE-0503-F3BA-D679C6972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6916" y="1914087"/>
                  <a:ext cx="324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6F231B-1858-3A25-F32E-8A5FF48657F2}"/>
                    </a:ext>
                  </a:extLst>
                </p14:cNvPr>
                <p14:cNvContentPartPr/>
                <p14:nvPr/>
              </p14:nvContentPartPr>
              <p14:xfrm>
                <a:off x="1567436" y="2867727"/>
                <a:ext cx="530640" cy="57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6F231B-1858-3A25-F32E-8A5FF48657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8796" y="2859087"/>
                  <a:ext cx="5482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24F601-A363-BAE2-1444-CE6E6CDEE2C5}"/>
                    </a:ext>
                  </a:extLst>
                </p14:cNvPr>
                <p14:cNvContentPartPr/>
                <p14:nvPr/>
              </p14:nvContentPartPr>
              <p14:xfrm>
                <a:off x="4214516" y="2785287"/>
                <a:ext cx="136440" cy="53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24F601-A363-BAE2-1444-CE6E6CDEE2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5876" y="2776287"/>
                  <a:ext cx="1540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EC28CC-2CE5-AAF3-2A27-AA5845731962}"/>
                    </a:ext>
                  </a:extLst>
                </p14:cNvPr>
                <p14:cNvContentPartPr/>
                <p14:nvPr/>
              </p14:nvContentPartPr>
              <p14:xfrm>
                <a:off x="4496756" y="2921727"/>
                <a:ext cx="411480" cy="56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EC28CC-2CE5-AAF3-2A27-AA58457319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7756" y="2912727"/>
                  <a:ext cx="42912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6E3AB-986F-FACD-EECA-C34492F18682}"/>
                    </a:ext>
                  </a:extLst>
                </p14:cNvPr>
                <p14:cNvContentPartPr/>
                <p14:nvPr/>
              </p14:nvContentPartPr>
              <p14:xfrm>
                <a:off x="1477076" y="3919647"/>
                <a:ext cx="509760" cy="70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6E3AB-986F-FACD-EECA-C34492F186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68436" y="3911007"/>
                  <a:ext cx="5274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F13C5A-1777-7042-0D0A-1C30C5862FFA}"/>
                    </a:ext>
                  </a:extLst>
                </p14:cNvPr>
                <p14:cNvContentPartPr/>
                <p14:nvPr/>
              </p14:nvContentPartPr>
              <p14:xfrm>
                <a:off x="4057556" y="3833967"/>
                <a:ext cx="395280" cy="55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F13C5A-1777-7042-0D0A-1C30C5862F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8556" y="3825327"/>
                  <a:ext cx="4129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C8B323-B4E3-2398-B62E-6C755FFE3412}"/>
                    </a:ext>
                  </a:extLst>
                </p14:cNvPr>
                <p14:cNvContentPartPr/>
                <p14:nvPr/>
              </p14:nvContentPartPr>
              <p14:xfrm>
                <a:off x="4659836" y="3899127"/>
                <a:ext cx="595080" cy="61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C8B323-B4E3-2398-B62E-6C755FFE34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1196" y="3890127"/>
                  <a:ext cx="6127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BF955E-CA35-4466-7CF4-E7C3FC0BD97B}"/>
                    </a:ext>
                  </a:extLst>
                </p14:cNvPr>
                <p14:cNvContentPartPr/>
                <p14:nvPr/>
              </p14:nvContentPartPr>
              <p14:xfrm>
                <a:off x="3383996" y="5108007"/>
                <a:ext cx="189720" cy="131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BF955E-CA35-4466-7CF4-E7C3FC0BD9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4996" y="5099007"/>
                  <a:ext cx="2073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82EBE5-341D-5ABA-EF9A-EDF48C3AFBB1}"/>
                    </a:ext>
                  </a:extLst>
                </p14:cNvPr>
                <p14:cNvContentPartPr/>
                <p14:nvPr/>
              </p14:nvContentPartPr>
              <p14:xfrm>
                <a:off x="1869836" y="4949967"/>
                <a:ext cx="386280" cy="60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82EBE5-341D-5ABA-EF9A-EDF48C3AFB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0836" y="4940967"/>
                  <a:ext cx="4039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B53844-298E-213F-590B-AAC1AF6DF3A3}"/>
                    </a:ext>
                  </a:extLst>
                </p14:cNvPr>
                <p14:cNvContentPartPr/>
                <p14:nvPr/>
              </p14:nvContentPartPr>
              <p14:xfrm>
                <a:off x="1982876" y="6105927"/>
                <a:ext cx="392400" cy="31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B53844-298E-213F-590B-AAC1AF6DF3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4236" y="6097287"/>
                  <a:ext cx="410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062030-4857-DC8F-1D50-FA14BB241DBC}"/>
                    </a:ext>
                  </a:extLst>
                </p14:cNvPr>
                <p14:cNvContentPartPr/>
                <p14:nvPr/>
              </p14:nvContentPartPr>
              <p14:xfrm>
                <a:off x="3970796" y="5916927"/>
                <a:ext cx="337680" cy="68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062030-4857-DC8F-1D50-FA14BB241D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1796" y="5908287"/>
                  <a:ext cx="35532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7187E07-8E60-1E41-07E9-6503F2C65821}"/>
                    </a:ext>
                  </a:extLst>
                </p14:cNvPr>
                <p14:cNvContentPartPr/>
                <p14:nvPr/>
              </p14:nvContentPartPr>
              <p14:xfrm>
                <a:off x="4518356" y="6211047"/>
                <a:ext cx="229680" cy="345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187E07-8E60-1E41-07E9-6503F2C658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09356" y="6202407"/>
                  <a:ext cx="247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AF7B1-E533-0C13-2B40-63C218885C09}"/>
                    </a:ext>
                  </a:extLst>
                </p14:cNvPr>
                <p14:cNvContentPartPr/>
                <p14:nvPr/>
              </p14:nvContentPartPr>
              <p14:xfrm>
                <a:off x="4167356" y="4896687"/>
                <a:ext cx="254160" cy="50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AF7B1-E533-0C13-2B40-63C218885C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58356" y="4888047"/>
                  <a:ext cx="2718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8980BF-20D0-4E77-2A01-E231023CE184}"/>
                    </a:ext>
                  </a:extLst>
                </p14:cNvPr>
                <p14:cNvContentPartPr/>
                <p14:nvPr/>
              </p14:nvContentPartPr>
              <p14:xfrm>
                <a:off x="4719236" y="4960407"/>
                <a:ext cx="402120" cy="50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8980BF-20D0-4E77-2A01-E231023CE1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0236" y="4951767"/>
                  <a:ext cx="419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F9201D-C311-EFF6-5C5D-BDEB25646846}"/>
                    </a:ext>
                  </a:extLst>
                </p14:cNvPr>
                <p14:cNvContentPartPr/>
                <p14:nvPr/>
              </p14:nvContentPartPr>
              <p14:xfrm>
                <a:off x="2732396" y="897447"/>
                <a:ext cx="1129680" cy="43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F9201D-C311-EFF6-5C5D-BDEB256468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23756" y="888807"/>
                  <a:ext cx="1147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DE66AE-C30E-672B-320F-5BFA34D387B8}"/>
                    </a:ext>
                  </a:extLst>
                </p14:cNvPr>
                <p14:cNvContentPartPr/>
                <p14:nvPr/>
              </p14:nvContentPartPr>
              <p14:xfrm>
                <a:off x="2783516" y="861447"/>
                <a:ext cx="327600" cy="45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DE66AE-C30E-672B-320F-5BFA34D387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74516" y="852807"/>
                  <a:ext cx="345240" cy="46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14DBAC-3864-82A9-AFC2-D8CEE3FDB298}"/>
              </a:ext>
            </a:extLst>
          </p:cNvPr>
          <p:cNvGrpSpPr/>
          <p:nvPr/>
        </p:nvGrpSpPr>
        <p:grpSpPr>
          <a:xfrm>
            <a:off x="6548756" y="272487"/>
            <a:ext cx="5267160" cy="4656960"/>
            <a:chOff x="6548756" y="272487"/>
            <a:chExt cx="5267160" cy="46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2B24D0-90DC-B7DF-EADA-D360B6DCB5A9}"/>
                    </a:ext>
                  </a:extLst>
                </p14:cNvPr>
                <p14:cNvContentPartPr/>
                <p14:nvPr/>
              </p14:nvContentPartPr>
              <p14:xfrm>
                <a:off x="6892916" y="1040367"/>
                <a:ext cx="611280" cy="176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2B24D0-90DC-B7DF-EADA-D360B6DCB5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84276" y="1031367"/>
                  <a:ext cx="62892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06564D-F2C9-8425-63EC-B86D5B6FD670}"/>
                    </a:ext>
                  </a:extLst>
                </p14:cNvPr>
                <p14:cNvContentPartPr/>
                <p14:nvPr/>
              </p14:nvContentPartPr>
              <p14:xfrm>
                <a:off x="7861676" y="1670367"/>
                <a:ext cx="755280" cy="13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06564D-F2C9-8425-63EC-B86D5B6FD6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3036" y="1661727"/>
                  <a:ext cx="77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7321A1-A8C8-2AA3-FA57-1BA88DF1A545}"/>
                    </a:ext>
                  </a:extLst>
                </p14:cNvPr>
                <p14:cNvContentPartPr/>
                <p14:nvPr/>
              </p14:nvContentPartPr>
              <p14:xfrm>
                <a:off x="7724876" y="2080047"/>
                <a:ext cx="826560" cy="137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7321A1-A8C8-2AA3-FA57-1BA88DF1A5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15876" y="2071407"/>
                  <a:ext cx="844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2B59B4-D596-FA69-983F-060F85C67521}"/>
                    </a:ext>
                  </a:extLst>
                </p14:cNvPr>
                <p14:cNvContentPartPr/>
                <p14:nvPr/>
              </p14:nvContentPartPr>
              <p14:xfrm>
                <a:off x="7066076" y="503967"/>
                <a:ext cx="566640" cy="42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2B59B4-D596-FA69-983F-060F85C675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57076" y="495327"/>
                  <a:ext cx="584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ABF37C-E8C5-B70D-40B5-AEB1D32DBC8E}"/>
                    </a:ext>
                  </a:extLst>
                </p14:cNvPr>
                <p14:cNvContentPartPr/>
                <p14:nvPr/>
              </p14:nvContentPartPr>
              <p14:xfrm>
                <a:off x="6548756" y="272487"/>
                <a:ext cx="1531440" cy="103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ABF37C-E8C5-B70D-40B5-AEB1D32DBC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39756" y="263847"/>
                  <a:ext cx="154908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D62A45-4FFD-052B-C80A-60CDAC18E11B}"/>
                    </a:ext>
                  </a:extLst>
                </p14:cNvPr>
                <p14:cNvContentPartPr/>
                <p14:nvPr/>
              </p14:nvContentPartPr>
              <p14:xfrm>
                <a:off x="8942756" y="1523487"/>
                <a:ext cx="917280" cy="84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D62A45-4FFD-052B-C80A-60CDAC18E1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33756" y="1514847"/>
                  <a:ext cx="93492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FF920F-E717-E81E-8A81-C98AA9C69FE7}"/>
                    </a:ext>
                  </a:extLst>
                </p14:cNvPr>
                <p14:cNvContentPartPr/>
                <p14:nvPr/>
              </p14:nvContentPartPr>
              <p14:xfrm>
                <a:off x="10026716" y="1744527"/>
                <a:ext cx="314640" cy="68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FF920F-E717-E81E-8A81-C98AA9C69F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17716" y="1735887"/>
                  <a:ext cx="33228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FE387E-B301-D6C4-2506-4A0D9F668203}"/>
                    </a:ext>
                  </a:extLst>
                </p14:cNvPr>
                <p14:cNvContentPartPr/>
                <p14:nvPr/>
              </p14:nvContentPartPr>
              <p14:xfrm>
                <a:off x="10015916" y="1817967"/>
                <a:ext cx="357840" cy="750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FE387E-B301-D6C4-2506-4A0D9F6682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06916" y="1809327"/>
                  <a:ext cx="3754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E935C2-77ED-782D-58CF-C7AB2B4911F3}"/>
                    </a:ext>
                  </a:extLst>
                </p14:cNvPr>
                <p14:cNvContentPartPr/>
                <p14:nvPr/>
              </p14:nvContentPartPr>
              <p14:xfrm>
                <a:off x="10572836" y="2092287"/>
                <a:ext cx="504360" cy="94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E935C2-77ED-782D-58CF-C7AB2B4911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64196" y="2083647"/>
                  <a:ext cx="522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8213BB-9617-2E72-703D-6798A30D70D2}"/>
                    </a:ext>
                  </a:extLst>
                </p14:cNvPr>
                <p14:cNvContentPartPr/>
                <p14:nvPr/>
              </p14:nvContentPartPr>
              <p14:xfrm>
                <a:off x="10834556" y="1744527"/>
                <a:ext cx="75600" cy="85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8213BB-9617-2E72-703D-6798A30D70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25556" y="1735887"/>
                  <a:ext cx="932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E1C0DD-BC96-DB95-9A89-CD2BB83227DD}"/>
                    </a:ext>
                  </a:extLst>
                </p14:cNvPr>
                <p14:cNvContentPartPr/>
                <p14:nvPr/>
              </p14:nvContentPartPr>
              <p14:xfrm>
                <a:off x="11243156" y="1976727"/>
                <a:ext cx="570960" cy="70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E1C0DD-BC96-DB95-9A89-CD2BB83227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34156" y="1968087"/>
                  <a:ext cx="58860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5B89E2-65AF-3AB2-0CB7-4423C32FB75A}"/>
                    </a:ext>
                  </a:extLst>
                </p14:cNvPr>
                <p14:cNvContentPartPr/>
                <p14:nvPr/>
              </p14:nvContentPartPr>
              <p14:xfrm>
                <a:off x="9101876" y="3036927"/>
                <a:ext cx="2134800" cy="4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5B89E2-65AF-3AB2-0CB7-4423C32FB7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92876" y="3027927"/>
                  <a:ext cx="2152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81C9F8-2502-C3CD-881F-34F4C0CC7C16}"/>
                    </a:ext>
                  </a:extLst>
                </p14:cNvPr>
                <p14:cNvContentPartPr/>
                <p14:nvPr/>
              </p14:nvContentPartPr>
              <p14:xfrm>
                <a:off x="6916316" y="3068607"/>
                <a:ext cx="525960" cy="110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81C9F8-2502-C3CD-881F-34F4C0CC7C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07316" y="3059967"/>
                  <a:ext cx="54360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6FA27F-5993-26BD-7909-45B1674FE638}"/>
                    </a:ext>
                  </a:extLst>
                </p14:cNvPr>
                <p14:cNvContentPartPr/>
                <p14:nvPr/>
              </p14:nvContentPartPr>
              <p14:xfrm>
                <a:off x="7946996" y="3492327"/>
                <a:ext cx="290520" cy="81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6FA27F-5993-26BD-7909-45B1674FE6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37996" y="3483687"/>
                  <a:ext cx="3081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5632BA-AC7F-4D49-22FB-A9F4D5DF6746}"/>
                    </a:ext>
                  </a:extLst>
                </p14:cNvPr>
                <p14:cNvContentPartPr/>
                <p14:nvPr/>
              </p14:nvContentPartPr>
              <p14:xfrm>
                <a:off x="8555396" y="3816687"/>
                <a:ext cx="300240" cy="45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5632BA-AC7F-4D49-22FB-A9F4D5DF67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46396" y="3808047"/>
                  <a:ext cx="317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7223B1-51BF-7262-F392-F25E57EDAD68}"/>
                    </a:ext>
                  </a:extLst>
                </p14:cNvPr>
                <p14:cNvContentPartPr/>
                <p14:nvPr/>
              </p14:nvContentPartPr>
              <p14:xfrm>
                <a:off x="8986676" y="3534447"/>
                <a:ext cx="984960" cy="606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7223B1-51BF-7262-F392-F25E57EDAD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77676" y="3525807"/>
                  <a:ext cx="10026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E5B917-D408-0454-0FBA-9F571D2F7CA8}"/>
                    </a:ext>
                  </a:extLst>
                </p14:cNvPr>
                <p14:cNvContentPartPr/>
                <p14:nvPr/>
              </p14:nvContentPartPr>
              <p14:xfrm>
                <a:off x="10026716" y="3762327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E5B917-D408-0454-0FBA-9F571D2F7C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17716" y="3753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8EF81C-992B-B890-CEC1-B93485EBCFA8}"/>
                    </a:ext>
                  </a:extLst>
                </p14:cNvPr>
                <p14:cNvContentPartPr/>
                <p14:nvPr/>
              </p14:nvContentPartPr>
              <p14:xfrm>
                <a:off x="10154516" y="3620127"/>
                <a:ext cx="1661400" cy="55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8EF81C-992B-B890-CEC1-B93485EBCF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45876" y="3611127"/>
                  <a:ext cx="16790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8404F6-9ABE-6E31-ADAA-BB05824FFA9E}"/>
                    </a:ext>
                  </a:extLst>
                </p14:cNvPr>
                <p14:cNvContentPartPr/>
                <p14:nvPr/>
              </p14:nvContentPartPr>
              <p14:xfrm>
                <a:off x="9931676" y="1492167"/>
                <a:ext cx="758160" cy="11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8404F6-9ABE-6E31-ADAA-BB05824FFA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23036" y="1483167"/>
                  <a:ext cx="77580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35E45E-7699-3E56-C278-76CE0FF937A0}"/>
                    </a:ext>
                  </a:extLst>
                </p14:cNvPr>
                <p14:cNvContentPartPr/>
                <p14:nvPr/>
              </p14:nvContentPartPr>
              <p14:xfrm>
                <a:off x="7555676" y="2680167"/>
                <a:ext cx="2734200" cy="216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35E45E-7699-3E56-C278-76CE0FF937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46676" y="2671527"/>
                  <a:ext cx="2751840" cy="21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2CCF65-5084-FC28-8EBA-F070821F3B14}"/>
                    </a:ext>
                  </a:extLst>
                </p14:cNvPr>
                <p14:cNvContentPartPr/>
                <p14:nvPr/>
              </p14:nvContentPartPr>
              <p14:xfrm>
                <a:off x="7598876" y="4929087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2CCF65-5084-FC28-8EBA-F070821F3B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90236" y="49204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E398EB-422C-04FD-B277-FDD84F932AC5}"/>
                    </a:ext>
                  </a:extLst>
                </p14:cNvPr>
                <p14:cNvContentPartPr/>
                <p14:nvPr/>
              </p14:nvContentPartPr>
              <p14:xfrm>
                <a:off x="7229876" y="2590167"/>
                <a:ext cx="2556000" cy="168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E398EB-422C-04FD-B277-FDD84F932A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21236" y="2581167"/>
                  <a:ext cx="2573640" cy="170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D0AE3C-E506-48E2-5C40-6B1EC94F5672}"/>
              </a:ext>
            </a:extLst>
          </p:cNvPr>
          <p:cNvGrpSpPr/>
          <p:nvPr/>
        </p:nvGrpSpPr>
        <p:grpSpPr>
          <a:xfrm>
            <a:off x="7314116" y="4613007"/>
            <a:ext cx="1725120" cy="1641960"/>
            <a:chOff x="7314116" y="4613007"/>
            <a:chExt cx="1725120" cy="16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B79135-82D1-51B3-DD8F-62A37299A2EB}"/>
                    </a:ext>
                  </a:extLst>
                </p14:cNvPr>
                <p14:cNvContentPartPr/>
                <p14:nvPr/>
              </p14:nvContentPartPr>
              <p14:xfrm>
                <a:off x="7314116" y="4613007"/>
                <a:ext cx="831600" cy="360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B79135-82D1-51B3-DD8F-62A37299A2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09796" y="4608687"/>
                  <a:ext cx="840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3B49BA-76C8-B64A-B0F7-6219924D97E7}"/>
                    </a:ext>
                  </a:extLst>
                </p14:cNvPr>
                <p14:cNvContentPartPr/>
                <p14:nvPr/>
              </p14:nvContentPartPr>
              <p14:xfrm>
                <a:off x="7367756" y="5212767"/>
                <a:ext cx="700920" cy="14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3B49BA-76C8-B64A-B0F7-6219924D97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63436" y="5208447"/>
                  <a:ext cx="709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4DCB16-1FE8-CCD1-B739-9DAA694BE520}"/>
                    </a:ext>
                  </a:extLst>
                </p14:cNvPr>
                <p14:cNvContentPartPr/>
                <p14:nvPr/>
              </p14:nvContentPartPr>
              <p14:xfrm>
                <a:off x="7862396" y="5234007"/>
                <a:ext cx="32040" cy="551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4DCB16-1FE8-CCD1-B739-9DAA694BE52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58076" y="5229687"/>
                  <a:ext cx="406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E1D618-174C-37F8-C7E6-5F4A922A13CA}"/>
                    </a:ext>
                  </a:extLst>
                </p14:cNvPr>
                <p14:cNvContentPartPr/>
                <p14:nvPr/>
              </p14:nvContentPartPr>
              <p14:xfrm>
                <a:off x="7451636" y="5783007"/>
                <a:ext cx="828000" cy="334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E1D618-174C-37F8-C7E6-5F4A922A13C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7316" y="5778687"/>
                  <a:ext cx="8366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AE16E6-4120-A14E-088A-291F528EECAD}"/>
                    </a:ext>
                  </a:extLst>
                </p14:cNvPr>
                <p14:cNvContentPartPr/>
                <p14:nvPr/>
              </p14:nvContentPartPr>
              <p14:xfrm>
                <a:off x="8481596" y="4992087"/>
                <a:ext cx="63360" cy="126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AE16E6-4120-A14E-088A-291F528EECA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77276" y="4987767"/>
                  <a:ext cx="72000" cy="12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427D81-F416-562A-ACC4-4637C8357985}"/>
                    </a:ext>
                  </a:extLst>
                </p14:cNvPr>
                <p14:cNvContentPartPr/>
                <p14:nvPr/>
              </p14:nvContentPartPr>
              <p14:xfrm>
                <a:off x="8753396" y="5299887"/>
                <a:ext cx="285840" cy="709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427D81-F416-562A-ACC4-4637C83579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9076" y="5295567"/>
                  <a:ext cx="294480" cy="71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68473D5-CFDC-190E-3A1B-66243347216B}"/>
              </a:ext>
            </a:extLst>
          </p:cNvPr>
          <p:cNvGrpSpPr/>
          <p:nvPr/>
        </p:nvGrpSpPr>
        <p:grpSpPr>
          <a:xfrm>
            <a:off x="8534516" y="546087"/>
            <a:ext cx="1468800" cy="2034720"/>
            <a:chOff x="8534516" y="546087"/>
            <a:chExt cx="1468800" cy="20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0A9A00-C4AA-ECE1-2758-5DE76FE823EA}"/>
                    </a:ext>
                  </a:extLst>
                </p14:cNvPr>
                <p14:cNvContentPartPr/>
                <p14:nvPr/>
              </p14:nvContentPartPr>
              <p14:xfrm>
                <a:off x="8534516" y="1110927"/>
                <a:ext cx="1468800" cy="1469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0A9A00-C4AA-ECE1-2758-5DE76FE823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30196" y="1106607"/>
                  <a:ext cx="147744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18D24-0AD4-24BA-C9E8-95EE8B76081C}"/>
                    </a:ext>
                  </a:extLst>
                </p14:cNvPr>
                <p14:cNvContentPartPr/>
                <p14:nvPr/>
              </p14:nvContentPartPr>
              <p14:xfrm>
                <a:off x="8795876" y="546087"/>
                <a:ext cx="597960" cy="79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18D24-0AD4-24BA-C9E8-95EE8B7608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91556" y="541767"/>
                  <a:ext cx="606600" cy="80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1605CD-2A16-8993-3DE3-27BCFAD6F421}"/>
                  </a:ext>
                </a:extLst>
              </p14:cNvPr>
              <p14:cNvContentPartPr/>
              <p14:nvPr/>
            </p14:nvContentPartPr>
            <p14:xfrm>
              <a:off x="916556" y="220647"/>
              <a:ext cx="1899360" cy="1179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1605CD-2A16-8993-3DE3-27BCFAD6F42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12236" y="216327"/>
                <a:ext cx="1908000" cy="11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18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D194-C6BC-2499-FAE7-15A891C0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How to do linear regression and correlation analysis">
            <a:extLst>
              <a:ext uri="{FF2B5EF4-FFF2-40B4-BE49-F238E27FC236}">
                <a16:creationId xmlns:a16="http://schemas.microsoft.com/office/drawing/2014/main" id="{8CBE4E32-94AE-BE3A-6531-5CA5848D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3" y="285749"/>
            <a:ext cx="10917555" cy="62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03F6B3-2C6F-0ECF-4EDF-80C1CE2BD024}"/>
                  </a:ext>
                </a:extLst>
              </p14:cNvPr>
              <p14:cNvContentPartPr/>
              <p14:nvPr/>
            </p14:nvContentPartPr>
            <p14:xfrm>
              <a:off x="-1933924" y="380480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03F6B3-2C6F-0ECF-4EDF-80C1CE2BD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42564" y="37958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2478A8-707C-F1B1-2FAC-FDD07E495A24}"/>
                  </a:ext>
                </a:extLst>
              </p14:cNvPr>
              <p14:cNvContentPartPr/>
              <p14:nvPr/>
            </p14:nvContentPartPr>
            <p14:xfrm>
              <a:off x="987836" y="3120447"/>
              <a:ext cx="5262120" cy="89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2478A8-707C-F1B1-2FAC-FDD07E495A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836" y="3111807"/>
                <a:ext cx="5279760" cy="9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4E17A10-C1D3-43AA-4267-30E614D50A3B}"/>
              </a:ext>
            </a:extLst>
          </p:cNvPr>
          <p:cNvGrpSpPr/>
          <p:nvPr/>
        </p:nvGrpSpPr>
        <p:grpSpPr>
          <a:xfrm>
            <a:off x="5853596" y="2690247"/>
            <a:ext cx="783000" cy="609480"/>
            <a:chOff x="5853596" y="2690247"/>
            <a:chExt cx="78300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B9F846-F10F-8098-0AE8-C0F2AAC82371}"/>
                    </a:ext>
                  </a:extLst>
                </p14:cNvPr>
                <p14:cNvContentPartPr/>
                <p14:nvPr/>
              </p14:nvContentPartPr>
              <p14:xfrm>
                <a:off x="5853596" y="2722287"/>
                <a:ext cx="642240" cy="38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B9F846-F10F-8098-0AE8-C0F2AAC823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4596" y="2713287"/>
                  <a:ext cx="659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0251CB-4950-8B8F-5E15-4FA3BBB5F560}"/>
                    </a:ext>
                  </a:extLst>
                </p14:cNvPr>
                <p14:cNvContentPartPr/>
                <p14:nvPr/>
              </p14:nvContentPartPr>
              <p14:xfrm>
                <a:off x="6600236" y="2690247"/>
                <a:ext cx="36360" cy="60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0251CB-4950-8B8F-5E15-4FA3BBB5F5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1596" y="2681607"/>
                  <a:ext cx="54000" cy="62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74EA34-8CE0-4938-8ADB-507000ACB7EA}"/>
              </a:ext>
            </a:extLst>
          </p:cNvPr>
          <p:cNvGrpSpPr/>
          <p:nvPr/>
        </p:nvGrpSpPr>
        <p:grpSpPr>
          <a:xfrm>
            <a:off x="3121556" y="1334847"/>
            <a:ext cx="2779920" cy="5339520"/>
            <a:chOff x="3121556" y="1334847"/>
            <a:chExt cx="2779920" cy="53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00855A2-FF27-C418-29F8-BC8F0D6E8C62}"/>
                    </a:ext>
                  </a:extLst>
                </p14:cNvPr>
                <p14:cNvContentPartPr/>
                <p14:nvPr/>
              </p14:nvContentPartPr>
              <p14:xfrm>
                <a:off x="3121556" y="1334847"/>
                <a:ext cx="730440" cy="505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00855A2-FF27-C418-29F8-BC8F0D6E8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12916" y="1325847"/>
                  <a:ext cx="748080" cy="50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DC14F6-6365-E3CB-50DB-1BB6810D0F30}"/>
                    </a:ext>
                  </a:extLst>
                </p14:cNvPr>
                <p14:cNvContentPartPr/>
                <p14:nvPr/>
              </p14:nvContentPartPr>
              <p14:xfrm>
                <a:off x="4371116" y="6212487"/>
                <a:ext cx="736200" cy="46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DC14F6-6365-E3CB-50DB-1BB6810D0F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2116" y="6203487"/>
                  <a:ext cx="75384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A820D7-A8A7-0308-6A39-DEDBCA776C23}"/>
                    </a:ext>
                  </a:extLst>
                </p14:cNvPr>
                <p14:cNvContentPartPr/>
                <p14:nvPr/>
              </p14:nvContentPartPr>
              <p14:xfrm>
                <a:off x="5277596" y="6231567"/>
                <a:ext cx="623880" cy="22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A820D7-A8A7-0308-6A39-DEDBCA776C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68596" y="6222567"/>
                  <a:ext cx="6415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4AE3B-AC06-8EE0-8296-8AA31CF38DAE}"/>
              </a:ext>
            </a:extLst>
          </p:cNvPr>
          <p:cNvGrpSpPr/>
          <p:nvPr/>
        </p:nvGrpSpPr>
        <p:grpSpPr>
          <a:xfrm>
            <a:off x="1654196" y="278247"/>
            <a:ext cx="4955400" cy="6080760"/>
            <a:chOff x="1654196" y="278247"/>
            <a:chExt cx="4955400" cy="60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C8F9B6-1C86-0959-C530-851A3309CAF0}"/>
                    </a:ext>
                  </a:extLst>
                </p14:cNvPr>
                <p14:cNvContentPartPr/>
                <p14:nvPr/>
              </p14:nvContentPartPr>
              <p14:xfrm>
                <a:off x="1654196" y="623847"/>
                <a:ext cx="3578760" cy="573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C8F9B6-1C86-0959-C530-851A3309CA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45196" y="614847"/>
                  <a:ext cx="3596400" cy="57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EB95C9-CD1D-AA69-6A81-5BB579408351}"/>
                    </a:ext>
                  </a:extLst>
                </p14:cNvPr>
                <p14:cNvContentPartPr/>
                <p14:nvPr/>
              </p14:nvContentPartPr>
              <p14:xfrm>
                <a:off x="5244836" y="278247"/>
                <a:ext cx="896400" cy="78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EB95C9-CD1D-AA69-6A81-5BB5794083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35836" y="269247"/>
                  <a:ext cx="9140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78BC47-0C48-8B05-A038-F6BFF895D3A1}"/>
                    </a:ext>
                  </a:extLst>
                </p14:cNvPr>
                <p14:cNvContentPartPr/>
                <p14:nvPr/>
              </p14:nvContentPartPr>
              <p14:xfrm>
                <a:off x="6167876" y="524847"/>
                <a:ext cx="441720" cy="68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78BC47-0C48-8B05-A038-F6BFF895D3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59236" y="515847"/>
                  <a:ext cx="459360" cy="70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C65AF5-F43D-FC04-D58A-795317182B58}"/>
              </a:ext>
            </a:extLst>
          </p:cNvPr>
          <p:cNvGrpSpPr/>
          <p:nvPr/>
        </p:nvGrpSpPr>
        <p:grpSpPr>
          <a:xfrm>
            <a:off x="335876" y="2395767"/>
            <a:ext cx="1107000" cy="2733480"/>
            <a:chOff x="335876" y="2395767"/>
            <a:chExt cx="1107000" cy="27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E8B20A-8F64-0DE4-6C26-4AC5282EFEED}"/>
                    </a:ext>
                  </a:extLst>
                </p14:cNvPr>
                <p14:cNvContentPartPr/>
                <p14:nvPr/>
              </p14:nvContentPartPr>
              <p14:xfrm>
                <a:off x="335876" y="2395767"/>
                <a:ext cx="1107000" cy="20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E8B20A-8F64-0DE4-6C26-4AC5282EFE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6876" y="2386767"/>
                  <a:ext cx="1124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68BE0D-0183-5199-6D47-918034571AC7}"/>
                    </a:ext>
                  </a:extLst>
                </p14:cNvPr>
                <p14:cNvContentPartPr/>
                <p14:nvPr/>
              </p14:nvContentPartPr>
              <p14:xfrm>
                <a:off x="840596" y="3289647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68BE0D-0183-5199-6D47-918034571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1596" y="32810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B06002-E712-688C-7905-4DD7A5FAD59F}"/>
                    </a:ext>
                  </a:extLst>
                </p14:cNvPr>
                <p14:cNvContentPartPr/>
                <p14:nvPr/>
              </p14:nvContentPartPr>
              <p14:xfrm>
                <a:off x="409676" y="3026847"/>
                <a:ext cx="1027440" cy="231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B06002-E712-688C-7905-4DD7A5FAD5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1036" y="3018207"/>
                  <a:ext cx="1045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2367A7-5054-1D6B-9788-2E3003799B71}"/>
                    </a:ext>
                  </a:extLst>
                </p14:cNvPr>
                <p14:cNvContentPartPr/>
                <p14:nvPr/>
              </p14:nvContentPartPr>
              <p14:xfrm>
                <a:off x="345596" y="3657567"/>
                <a:ext cx="148680" cy="1245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2367A7-5054-1D6B-9788-2E3003799B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6596" y="3648567"/>
                  <a:ext cx="16632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825D65-72BA-3D47-5382-AF6F0B69BF39}"/>
                    </a:ext>
                  </a:extLst>
                </p14:cNvPr>
                <p14:cNvContentPartPr/>
                <p14:nvPr/>
              </p14:nvContentPartPr>
              <p14:xfrm>
                <a:off x="851036" y="3804807"/>
                <a:ext cx="147600" cy="1324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825D65-72BA-3D47-5382-AF6F0B69BF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2396" y="3795807"/>
                  <a:ext cx="165240" cy="13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30C28E-7FF3-44F9-763F-AD74BEA32B60}"/>
              </a:ext>
            </a:extLst>
          </p:cNvPr>
          <p:cNvGrpSpPr/>
          <p:nvPr/>
        </p:nvGrpSpPr>
        <p:grpSpPr>
          <a:xfrm>
            <a:off x="4424756" y="1560927"/>
            <a:ext cx="746640" cy="1725480"/>
            <a:chOff x="4424756" y="1560927"/>
            <a:chExt cx="746640" cy="17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8BC2C7-65C4-1EB3-0F8E-D92B33E33D57}"/>
                    </a:ext>
                  </a:extLst>
                </p14:cNvPr>
                <p14:cNvContentPartPr/>
                <p14:nvPr/>
              </p14:nvContentPartPr>
              <p14:xfrm>
                <a:off x="4424756" y="1901847"/>
                <a:ext cx="263160" cy="138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8BC2C7-65C4-1EB3-0F8E-D92B33E33D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56" y="1893207"/>
                  <a:ext cx="280800" cy="14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24D36E-4CEA-396D-F783-FA8956E200CD}"/>
                    </a:ext>
                  </a:extLst>
                </p14:cNvPr>
                <p14:cNvContentPartPr/>
                <p14:nvPr/>
              </p14:nvContentPartPr>
              <p14:xfrm>
                <a:off x="4580996" y="1787727"/>
                <a:ext cx="75600" cy="5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24D36E-4CEA-396D-F783-FA8956E200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71996" y="1779087"/>
                  <a:ext cx="93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DC4013-0CB6-4231-7607-0B31699E7F72}"/>
                    </a:ext>
                  </a:extLst>
                </p14:cNvPr>
                <p14:cNvContentPartPr/>
                <p14:nvPr/>
              </p14:nvContentPartPr>
              <p14:xfrm>
                <a:off x="4615916" y="1576047"/>
                <a:ext cx="555480" cy="47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DC4013-0CB6-4231-7607-0B31699E7F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6916" y="1567047"/>
                  <a:ext cx="5731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D043EE-91F1-5B30-362F-C82957FAC588}"/>
                    </a:ext>
                  </a:extLst>
                </p14:cNvPr>
                <p14:cNvContentPartPr/>
                <p14:nvPr/>
              </p14:nvContentPartPr>
              <p14:xfrm>
                <a:off x="4612316" y="1560927"/>
                <a:ext cx="517320" cy="91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D043EE-91F1-5B30-362F-C82957FAC5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3316" y="1552287"/>
                  <a:ext cx="534960" cy="9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291136-D2E2-077C-FBAB-0A04603C2337}"/>
              </a:ext>
            </a:extLst>
          </p:cNvPr>
          <p:cNvGrpSpPr/>
          <p:nvPr/>
        </p:nvGrpSpPr>
        <p:grpSpPr>
          <a:xfrm>
            <a:off x="2111756" y="1303527"/>
            <a:ext cx="4585680" cy="4477320"/>
            <a:chOff x="2111756" y="1303527"/>
            <a:chExt cx="4585680" cy="44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8AF2AF-D002-830A-8F91-4AC567F3C9D5}"/>
                    </a:ext>
                  </a:extLst>
                </p14:cNvPr>
                <p14:cNvContentPartPr/>
                <p14:nvPr/>
              </p14:nvContentPartPr>
              <p14:xfrm>
                <a:off x="2111756" y="1456167"/>
                <a:ext cx="3297960" cy="432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8AF2AF-D002-830A-8F91-4AC567F3C9D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02756" y="1447167"/>
                  <a:ext cx="3315600" cy="43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E4A5BD-CCBA-5AF9-EB06-D7CBA2728E5B}"/>
                    </a:ext>
                  </a:extLst>
                </p14:cNvPr>
                <p14:cNvContentPartPr/>
                <p14:nvPr/>
              </p14:nvContentPartPr>
              <p14:xfrm>
                <a:off x="5727956" y="1309647"/>
                <a:ext cx="434160" cy="38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E4A5BD-CCBA-5AF9-EB06-D7CBA2728E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18956" y="1301007"/>
                  <a:ext cx="451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524C93-99D0-B1F8-CCED-BF065C3303C7}"/>
                    </a:ext>
                  </a:extLst>
                </p14:cNvPr>
                <p14:cNvContentPartPr/>
                <p14:nvPr/>
              </p14:nvContentPartPr>
              <p14:xfrm>
                <a:off x="6421676" y="1303527"/>
                <a:ext cx="275760" cy="55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524C93-99D0-B1F8-CCED-BF065C3303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12676" y="1294887"/>
                  <a:ext cx="293400" cy="57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380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</TotalTime>
  <Words>748</Words>
  <Application>Microsoft Office PowerPoint</Application>
  <PresentationFormat>Widescreen</PresentationFormat>
  <Paragraphs>130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Century Gothic</vt:lpstr>
      <vt:lpstr>Frutiger LT Pro 55 Roman</vt:lpstr>
      <vt:lpstr>Office Theme</vt:lpstr>
      <vt:lpstr>Machine Learning Steps</vt:lpstr>
      <vt:lpstr>PowerPoint Presentation</vt:lpstr>
      <vt:lpstr>PowerPoint Presentation</vt:lpstr>
      <vt:lpstr>PowerPoint Presentation</vt:lpstr>
      <vt:lpstr>Machine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395</cp:revision>
  <dcterms:created xsi:type="dcterms:W3CDTF">2023-10-16T14:03:13Z</dcterms:created>
  <dcterms:modified xsi:type="dcterms:W3CDTF">2025-05-17T19:32:26Z</dcterms:modified>
</cp:coreProperties>
</file>